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345" r:id="rId1"/>
  </p:sldMasterIdLst>
  <p:sldIdLst>
    <p:sldId id="256" r:id="rId2"/>
    <p:sldId id="262" r:id="rId3"/>
    <p:sldId id="259" r:id="rId4"/>
    <p:sldId id="263" r:id="rId5"/>
    <p:sldId id="265" r:id="rId6"/>
    <p:sldId id="260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3" autoAdjust="0"/>
    <p:restoredTop sz="94660"/>
  </p:normalViewPr>
  <p:slideViewPr>
    <p:cSldViewPr snapToGrid="0">
      <p:cViewPr varScale="1">
        <p:scale>
          <a:sx n="90" d="100"/>
          <a:sy n="90" d="100"/>
        </p:scale>
        <p:origin x="432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4843B6-1B16-4D8D-9975-5A05500A8B3B}" type="doc">
      <dgm:prSet loTypeId="urn:microsoft.com/office/officeart/2009/3/layout/CircleRelationship" loCatId="relationship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56F09A1-668E-4B69-89D3-783AA2F5DF6A}">
      <dgm:prSet phldrT="[Text]" phldr="1"/>
      <dgm:spPr/>
      <dgm:t>
        <a:bodyPr/>
        <a:lstStyle/>
        <a:p>
          <a:endParaRPr lang="en-US"/>
        </a:p>
      </dgm:t>
    </dgm:pt>
    <dgm:pt modelId="{3297ABF3-CF44-4D32-A112-B16B4AA46830}" type="parTrans" cxnId="{C06FF432-07D1-4A2B-9E16-62050AB14609}">
      <dgm:prSet/>
      <dgm:spPr/>
      <dgm:t>
        <a:bodyPr/>
        <a:lstStyle/>
        <a:p>
          <a:endParaRPr lang="en-US"/>
        </a:p>
      </dgm:t>
    </dgm:pt>
    <dgm:pt modelId="{1A2B8075-CB83-4899-9F64-7F71AC3E63BE}" type="sibTrans" cxnId="{C06FF432-07D1-4A2B-9E16-62050AB14609}">
      <dgm:prSet/>
      <dgm:spPr/>
      <dgm:t>
        <a:bodyPr/>
        <a:lstStyle/>
        <a:p>
          <a:endParaRPr lang="en-US"/>
        </a:p>
      </dgm:t>
    </dgm:pt>
    <dgm:pt modelId="{8817656C-CAD8-4206-9A11-94263D49BC87}">
      <dgm:prSet phldrT="[Text]" custT="1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sz="1800" b="1" dirty="0"/>
            <a:t>rainy</a:t>
          </a:r>
        </a:p>
      </dgm:t>
    </dgm:pt>
    <dgm:pt modelId="{4F2D65BE-3739-422B-A524-56731177C255}" type="parTrans" cxnId="{BD75A76D-F311-4ECE-A742-C447ACEB06EB}">
      <dgm:prSet/>
      <dgm:spPr/>
      <dgm:t>
        <a:bodyPr/>
        <a:lstStyle/>
        <a:p>
          <a:endParaRPr lang="en-US"/>
        </a:p>
      </dgm:t>
    </dgm:pt>
    <dgm:pt modelId="{5AC5E259-9ADE-4CC0-B05D-567C390EFD37}" type="sibTrans" cxnId="{BD75A76D-F311-4ECE-A742-C447ACEB06EB}">
      <dgm:prSet/>
      <dgm:spPr/>
      <dgm:t>
        <a:bodyPr/>
        <a:lstStyle/>
        <a:p>
          <a:endParaRPr lang="en-US"/>
        </a:p>
      </dgm:t>
    </dgm:pt>
    <dgm:pt modelId="{15016147-0F79-4143-8227-9A084ED35473}">
      <dgm:prSet phldrT="[Text]" custT="1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sz="1600" b="1" dirty="0"/>
            <a:t>sunny</a:t>
          </a:r>
        </a:p>
      </dgm:t>
    </dgm:pt>
    <dgm:pt modelId="{B20421D0-0C4A-46F5-A92B-791AD7B838BA}" type="parTrans" cxnId="{38EBF3A0-4782-42C6-9BFE-A7012802731F}">
      <dgm:prSet/>
      <dgm:spPr/>
      <dgm:t>
        <a:bodyPr/>
        <a:lstStyle/>
        <a:p>
          <a:endParaRPr lang="en-US"/>
        </a:p>
      </dgm:t>
    </dgm:pt>
    <dgm:pt modelId="{33128C90-2124-452F-B8B1-10F2813ADF06}" type="sibTrans" cxnId="{38EBF3A0-4782-42C6-9BFE-A7012802731F}">
      <dgm:prSet/>
      <dgm:spPr/>
      <dgm:t>
        <a:bodyPr/>
        <a:lstStyle/>
        <a:p>
          <a:endParaRPr lang="en-US"/>
        </a:p>
      </dgm:t>
    </dgm:pt>
    <dgm:pt modelId="{3E41BF02-DC75-46A9-AE33-104E2A866DC1}">
      <dgm:prSet phldrT="[Text]" custT="1"/>
      <dgm:spPr>
        <a:solidFill>
          <a:srgbClr val="FFC000"/>
        </a:solidFill>
      </dgm:spPr>
      <dgm:t>
        <a:bodyPr/>
        <a:lstStyle/>
        <a:p>
          <a:r>
            <a:rPr lang="en-US" sz="2000" b="1" dirty="0"/>
            <a:t>Austin</a:t>
          </a:r>
        </a:p>
      </dgm:t>
    </dgm:pt>
    <dgm:pt modelId="{BDFD34EF-2FD5-496E-BA39-F5BCD784FFC4}" type="parTrans" cxnId="{2CCF3822-8872-4503-BC8F-FA8520522829}">
      <dgm:prSet/>
      <dgm:spPr/>
      <dgm:t>
        <a:bodyPr/>
        <a:lstStyle/>
        <a:p>
          <a:endParaRPr lang="en-US"/>
        </a:p>
      </dgm:t>
    </dgm:pt>
    <dgm:pt modelId="{2E3073A3-843D-4B22-AC84-52313E11BFCD}" type="sibTrans" cxnId="{2CCF3822-8872-4503-BC8F-FA8520522829}">
      <dgm:prSet/>
      <dgm:spPr/>
      <dgm:t>
        <a:bodyPr/>
        <a:lstStyle/>
        <a:p>
          <a:endParaRPr lang="en-US"/>
        </a:p>
      </dgm:t>
    </dgm:pt>
    <dgm:pt modelId="{5A02B863-41D7-41BD-AA41-CE6F713C24E7}">
      <dgm:prSet phldrT="[Text]"/>
      <dgm:spPr/>
      <dgm:t>
        <a:bodyPr/>
        <a:lstStyle/>
        <a:p>
          <a:endParaRPr lang="en-US"/>
        </a:p>
      </dgm:t>
    </dgm:pt>
    <dgm:pt modelId="{F50B24A1-BE54-4668-AD24-D9E07F9B302D}" type="parTrans" cxnId="{160CE217-4D05-433B-BA27-B1913523BEB0}">
      <dgm:prSet/>
      <dgm:spPr/>
      <dgm:t>
        <a:bodyPr/>
        <a:lstStyle/>
        <a:p>
          <a:endParaRPr lang="en-US"/>
        </a:p>
      </dgm:t>
    </dgm:pt>
    <dgm:pt modelId="{132BC3FD-EE3E-412D-8085-0E18BB45FDBC}" type="sibTrans" cxnId="{160CE217-4D05-433B-BA27-B1913523BEB0}">
      <dgm:prSet/>
      <dgm:spPr/>
      <dgm:t>
        <a:bodyPr/>
        <a:lstStyle/>
        <a:p>
          <a:endParaRPr lang="en-US"/>
        </a:p>
      </dgm:t>
    </dgm:pt>
    <dgm:pt modelId="{D7C6B21F-ED3E-494C-8EAD-B9073F594181}">
      <dgm:prSet phldrT="[Text]"/>
      <dgm:spPr/>
      <dgm:t>
        <a:bodyPr/>
        <a:lstStyle/>
        <a:p>
          <a:endParaRPr lang="en-US"/>
        </a:p>
      </dgm:t>
    </dgm:pt>
    <dgm:pt modelId="{D1E0CA39-05CD-4C4C-9062-88C069694B96}" type="parTrans" cxnId="{71EC568E-E1C3-472A-BF1B-CABD2FFECDE4}">
      <dgm:prSet/>
      <dgm:spPr/>
      <dgm:t>
        <a:bodyPr/>
        <a:lstStyle/>
        <a:p>
          <a:endParaRPr lang="en-US"/>
        </a:p>
      </dgm:t>
    </dgm:pt>
    <dgm:pt modelId="{D371FF99-8015-4641-A059-2060636ABBCA}" type="sibTrans" cxnId="{71EC568E-E1C3-472A-BF1B-CABD2FFECDE4}">
      <dgm:prSet/>
      <dgm:spPr/>
      <dgm:t>
        <a:bodyPr/>
        <a:lstStyle/>
        <a:p>
          <a:endParaRPr lang="en-US"/>
        </a:p>
      </dgm:t>
    </dgm:pt>
    <dgm:pt modelId="{5D9636FC-5294-44C1-99A6-D820D10437B2}">
      <dgm:prSet phldrT="[Text]"/>
      <dgm:spPr/>
      <dgm:t>
        <a:bodyPr/>
        <a:lstStyle/>
        <a:p>
          <a:endParaRPr lang="en-US"/>
        </a:p>
      </dgm:t>
    </dgm:pt>
    <dgm:pt modelId="{E139C11D-FB16-404E-9393-C898E274F813}" type="parTrans" cxnId="{2B8CBCA1-EB3B-4E8C-BC6A-C1C68ED0E02F}">
      <dgm:prSet/>
      <dgm:spPr/>
      <dgm:t>
        <a:bodyPr/>
        <a:lstStyle/>
        <a:p>
          <a:endParaRPr lang="en-US"/>
        </a:p>
      </dgm:t>
    </dgm:pt>
    <dgm:pt modelId="{F8FAC0EC-D9A1-4C02-97B0-87276CC55B5D}" type="sibTrans" cxnId="{2B8CBCA1-EB3B-4E8C-BC6A-C1C68ED0E02F}">
      <dgm:prSet/>
      <dgm:spPr/>
      <dgm:t>
        <a:bodyPr/>
        <a:lstStyle/>
        <a:p>
          <a:endParaRPr lang="en-US"/>
        </a:p>
      </dgm:t>
    </dgm:pt>
    <dgm:pt modelId="{AB343C3A-B074-40BC-BFAD-857418C69A23}">
      <dgm:prSet phldrT="[Text]"/>
      <dgm:spPr/>
      <dgm:t>
        <a:bodyPr/>
        <a:lstStyle/>
        <a:p>
          <a:endParaRPr lang="en-US"/>
        </a:p>
      </dgm:t>
    </dgm:pt>
    <dgm:pt modelId="{F8F8FFD8-9AA0-49BF-8459-C29A7CE6149C}" type="parTrans" cxnId="{1ABEAAD0-1BEE-4EB8-86E3-BBAA819F8786}">
      <dgm:prSet/>
      <dgm:spPr/>
      <dgm:t>
        <a:bodyPr/>
        <a:lstStyle/>
        <a:p>
          <a:endParaRPr lang="en-US"/>
        </a:p>
      </dgm:t>
    </dgm:pt>
    <dgm:pt modelId="{204F74FF-06DB-45BE-8D25-2EFC84378736}" type="sibTrans" cxnId="{1ABEAAD0-1BEE-4EB8-86E3-BBAA819F8786}">
      <dgm:prSet/>
      <dgm:spPr/>
      <dgm:t>
        <a:bodyPr/>
        <a:lstStyle/>
        <a:p>
          <a:endParaRPr lang="en-US"/>
        </a:p>
      </dgm:t>
    </dgm:pt>
    <dgm:pt modelId="{D100765A-EC63-4F57-9521-ECCE74813DF3}">
      <dgm:prSet phldrT="[Text]" custT="1"/>
      <dgm:spPr>
        <a:solidFill>
          <a:srgbClr val="FFC000"/>
        </a:solidFill>
      </dgm:spPr>
      <dgm:t>
        <a:bodyPr/>
        <a:lstStyle/>
        <a:p>
          <a:r>
            <a:rPr lang="en-US" sz="1400" b="1" dirty="0"/>
            <a:t>San Francisco</a:t>
          </a:r>
        </a:p>
      </dgm:t>
    </dgm:pt>
    <dgm:pt modelId="{310836B7-6AB1-4F8B-94CD-ADB20CC5A103}" type="parTrans" cxnId="{A214955B-303D-49C7-9054-27FC96176CE6}">
      <dgm:prSet/>
      <dgm:spPr/>
      <dgm:t>
        <a:bodyPr/>
        <a:lstStyle/>
        <a:p>
          <a:endParaRPr lang="en-US"/>
        </a:p>
      </dgm:t>
    </dgm:pt>
    <dgm:pt modelId="{4B0FC946-B93C-41BD-8096-C0B3BDEE40BD}" type="sibTrans" cxnId="{A214955B-303D-49C7-9054-27FC96176CE6}">
      <dgm:prSet/>
      <dgm:spPr/>
      <dgm:t>
        <a:bodyPr/>
        <a:lstStyle/>
        <a:p>
          <a:endParaRPr lang="en-US"/>
        </a:p>
      </dgm:t>
    </dgm:pt>
    <dgm:pt modelId="{323ABFDA-A4EE-4916-B2D7-32BA972DCBA1}">
      <dgm:prSet phldrT="[Text]"/>
      <dgm:spPr/>
      <dgm:t>
        <a:bodyPr/>
        <a:lstStyle/>
        <a:p>
          <a:endParaRPr lang="en-US"/>
        </a:p>
      </dgm:t>
    </dgm:pt>
    <dgm:pt modelId="{5AB34A21-C161-4CEA-9DE6-E1165EC38809}" type="parTrans" cxnId="{3B94CC30-F34A-4079-A72E-DEE414DDD769}">
      <dgm:prSet/>
      <dgm:spPr/>
      <dgm:t>
        <a:bodyPr/>
        <a:lstStyle/>
        <a:p>
          <a:endParaRPr lang="en-US"/>
        </a:p>
      </dgm:t>
    </dgm:pt>
    <dgm:pt modelId="{3323C8A6-D97F-42A0-AF3C-88B09D305341}" type="sibTrans" cxnId="{3B94CC30-F34A-4079-A72E-DEE414DDD769}">
      <dgm:prSet/>
      <dgm:spPr/>
      <dgm:t>
        <a:bodyPr/>
        <a:lstStyle/>
        <a:p>
          <a:endParaRPr lang="en-US"/>
        </a:p>
      </dgm:t>
    </dgm:pt>
    <dgm:pt modelId="{BF4A7E8A-4565-4537-A8FB-298AEA380F10}">
      <dgm:prSet phldrT="[Text]" custT="1"/>
      <dgm:spPr/>
      <dgm:t>
        <a:bodyPr/>
        <a:lstStyle/>
        <a:p>
          <a:r>
            <a:rPr lang="en-US" sz="2000" b="1" dirty="0"/>
            <a:t>5:00 AM</a:t>
          </a:r>
        </a:p>
      </dgm:t>
    </dgm:pt>
    <dgm:pt modelId="{9F1531E0-5F4E-4974-8424-88F1DA474117}" type="parTrans" cxnId="{18B8B64F-A37C-474E-A824-39EC3EEC0EDC}">
      <dgm:prSet/>
      <dgm:spPr/>
      <dgm:t>
        <a:bodyPr/>
        <a:lstStyle/>
        <a:p>
          <a:endParaRPr lang="en-US"/>
        </a:p>
      </dgm:t>
    </dgm:pt>
    <dgm:pt modelId="{53C1B7F1-EDB2-4A26-96A5-E5532920F1E8}" type="sibTrans" cxnId="{18B8B64F-A37C-474E-A824-39EC3EEC0EDC}">
      <dgm:prSet/>
      <dgm:spPr/>
      <dgm:t>
        <a:bodyPr/>
        <a:lstStyle/>
        <a:p>
          <a:endParaRPr lang="en-US"/>
        </a:p>
      </dgm:t>
    </dgm:pt>
    <dgm:pt modelId="{8926D3FF-720A-45D8-BEBA-1EF7CF5CDFF1}" type="pres">
      <dgm:prSet presAssocID="{224843B6-1B16-4D8D-9975-5A05500A8B3B}" presName="Name0" presStyleCnt="0">
        <dgm:presLayoutVars>
          <dgm:chMax val="1"/>
          <dgm:chPref val="1"/>
        </dgm:presLayoutVars>
      </dgm:prSet>
      <dgm:spPr/>
    </dgm:pt>
    <dgm:pt modelId="{151EF8BB-92A3-4F9F-87A3-7BDF4B09C72C}" type="pres">
      <dgm:prSet presAssocID="{B56F09A1-668E-4B69-89D3-783AA2F5DF6A}" presName="Parent" presStyleLbl="node0" presStyleIdx="0" presStyleCnt="1">
        <dgm:presLayoutVars>
          <dgm:chMax val="5"/>
          <dgm:chPref val="5"/>
        </dgm:presLayoutVars>
      </dgm:prSet>
      <dgm:spPr/>
    </dgm:pt>
    <dgm:pt modelId="{899D4562-8FE7-4947-8E44-906E3A191852}" type="pres">
      <dgm:prSet presAssocID="{B56F09A1-668E-4B69-89D3-783AA2F5DF6A}" presName="Accent2" presStyleLbl="node1" presStyleIdx="0" presStyleCnt="19"/>
      <dgm:spPr/>
    </dgm:pt>
    <dgm:pt modelId="{D939E134-DB35-474A-AC5B-5178FBC146C3}" type="pres">
      <dgm:prSet presAssocID="{B56F09A1-668E-4B69-89D3-783AA2F5DF6A}" presName="Accent3" presStyleLbl="node1" presStyleIdx="1" presStyleCnt="19"/>
      <dgm:spPr/>
    </dgm:pt>
    <dgm:pt modelId="{D14E8F9C-B297-4CC1-A45E-B0026EC59B35}" type="pres">
      <dgm:prSet presAssocID="{B56F09A1-668E-4B69-89D3-783AA2F5DF6A}" presName="Accent4" presStyleLbl="node1" presStyleIdx="2" presStyleCnt="19"/>
      <dgm:spPr/>
    </dgm:pt>
    <dgm:pt modelId="{D48D364D-2176-4B4E-B2A6-073C44ACC2D8}" type="pres">
      <dgm:prSet presAssocID="{B56F09A1-668E-4B69-89D3-783AA2F5DF6A}" presName="Accent5" presStyleLbl="node1" presStyleIdx="3" presStyleCnt="19"/>
      <dgm:spPr/>
    </dgm:pt>
    <dgm:pt modelId="{C5B53CDE-B083-48A4-8670-3C4732DACEF9}" type="pres">
      <dgm:prSet presAssocID="{B56F09A1-668E-4B69-89D3-783AA2F5DF6A}" presName="Accent6" presStyleLbl="node1" presStyleIdx="4" presStyleCnt="19"/>
      <dgm:spPr/>
    </dgm:pt>
    <dgm:pt modelId="{5B338C5A-56D8-484E-A6BC-3F3CE7EF744F}" type="pres">
      <dgm:prSet presAssocID="{8817656C-CAD8-4206-9A11-94263D49BC87}" presName="Child1" presStyleLbl="node1" presStyleIdx="5" presStyleCnt="19" custScaleX="70134" custScaleY="70134">
        <dgm:presLayoutVars>
          <dgm:chMax val="0"/>
          <dgm:chPref val="0"/>
        </dgm:presLayoutVars>
      </dgm:prSet>
      <dgm:spPr/>
    </dgm:pt>
    <dgm:pt modelId="{FEC6A720-B382-4FA6-8D9B-E31473F616CB}" type="pres">
      <dgm:prSet presAssocID="{8817656C-CAD8-4206-9A11-94263D49BC87}" presName="Accent7" presStyleCnt="0"/>
      <dgm:spPr/>
    </dgm:pt>
    <dgm:pt modelId="{E21651FB-7B36-4E5B-95BA-A63304328EFA}" type="pres">
      <dgm:prSet presAssocID="{8817656C-CAD8-4206-9A11-94263D49BC87}" presName="AccentHold1" presStyleLbl="node1" presStyleIdx="6" presStyleCnt="19"/>
      <dgm:spPr/>
    </dgm:pt>
    <dgm:pt modelId="{548E1986-0D9E-470A-9CF9-25DE8EC30823}" type="pres">
      <dgm:prSet presAssocID="{8817656C-CAD8-4206-9A11-94263D49BC87}" presName="Accent8" presStyleCnt="0"/>
      <dgm:spPr/>
    </dgm:pt>
    <dgm:pt modelId="{4DDABC4A-B77B-430E-817F-B47648986AC2}" type="pres">
      <dgm:prSet presAssocID="{8817656C-CAD8-4206-9A11-94263D49BC87}" presName="AccentHold2" presStyleLbl="node1" presStyleIdx="7" presStyleCnt="19"/>
      <dgm:spPr/>
    </dgm:pt>
    <dgm:pt modelId="{FA25EBBC-F9C6-4E34-9884-272A7ACC3FEA}" type="pres">
      <dgm:prSet presAssocID="{15016147-0F79-4143-8227-9A084ED35473}" presName="Child2" presStyleLbl="node1" presStyleIdx="8" presStyleCnt="19" custScaleX="76115" custScaleY="76115">
        <dgm:presLayoutVars>
          <dgm:chMax val="0"/>
          <dgm:chPref val="0"/>
        </dgm:presLayoutVars>
      </dgm:prSet>
      <dgm:spPr/>
    </dgm:pt>
    <dgm:pt modelId="{F0E7E2E1-843A-426C-A678-790312E471C9}" type="pres">
      <dgm:prSet presAssocID="{15016147-0F79-4143-8227-9A084ED35473}" presName="Accent9" presStyleCnt="0"/>
      <dgm:spPr/>
    </dgm:pt>
    <dgm:pt modelId="{3AD888FC-A921-44CA-9BEA-326B449270EF}" type="pres">
      <dgm:prSet presAssocID="{15016147-0F79-4143-8227-9A084ED35473}" presName="AccentHold1" presStyleLbl="node1" presStyleIdx="9" presStyleCnt="19"/>
      <dgm:spPr/>
    </dgm:pt>
    <dgm:pt modelId="{1BF393AB-C829-458E-9D06-B1D9FE6DD08E}" type="pres">
      <dgm:prSet presAssocID="{15016147-0F79-4143-8227-9A084ED35473}" presName="Accent10" presStyleCnt="0"/>
      <dgm:spPr/>
    </dgm:pt>
    <dgm:pt modelId="{798410D8-0C21-412E-BB9A-CB7FE4EF35BC}" type="pres">
      <dgm:prSet presAssocID="{15016147-0F79-4143-8227-9A084ED35473}" presName="AccentHold2" presStyleLbl="node1" presStyleIdx="10" presStyleCnt="19"/>
      <dgm:spPr/>
    </dgm:pt>
    <dgm:pt modelId="{87EBE11D-2562-407B-97E0-EAF59190EB2F}" type="pres">
      <dgm:prSet presAssocID="{15016147-0F79-4143-8227-9A084ED35473}" presName="Accent11" presStyleCnt="0"/>
      <dgm:spPr/>
    </dgm:pt>
    <dgm:pt modelId="{C5FFFF98-2C1C-493E-9389-61940FAACA98}" type="pres">
      <dgm:prSet presAssocID="{15016147-0F79-4143-8227-9A084ED35473}" presName="AccentHold3" presStyleLbl="node1" presStyleIdx="11" presStyleCnt="19"/>
      <dgm:spPr/>
    </dgm:pt>
    <dgm:pt modelId="{CD439AC1-CEBA-464B-96B3-AEE42F76CC91}" type="pres">
      <dgm:prSet presAssocID="{BF4A7E8A-4565-4537-A8FB-298AEA380F10}" presName="Child3" presStyleLbl="node1" presStyleIdx="12" presStyleCnt="19" custScaleX="76115" custScaleY="76115">
        <dgm:presLayoutVars>
          <dgm:chMax val="0"/>
          <dgm:chPref val="0"/>
        </dgm:presLayoutVars>
      </dgm:prSet>
      <dgm:spPr/>
    </dgm:pt>
    <dgm:pt modelId="{B6D8BF1A-D8FA-45FE-8847-559375B77BEA}" type="pres">
      <dgm:prSet presAssocID="{BF4A7E8A-4565-4537-A8FB-298AEA380F10}" presName="Accent12" presStyleCnt="0"/>
      <dgm:spPr/>
    </dgm:pt>
    <dgm:pt modelId="{9BFA4A3E-58DF-4E72-9C82-D79C67E58C69}" type="pres">
      <dgm:prSet presAssocID="{BF4A7E8A-4565-4537-A8FB-298AEA380F10}" presName="AccentHold1" presStyleLbl="node1" presStyleIdx="13" presStyleCnt="19"/>
      <dgm:spPr/>
    </dgm:pt>
    <dgm:pt modelId="{2614D873-9CBF-4B5D-9DD7-09508A270EA4}" type="pres">
      <dgm:prSet presAssocID="{3E41BF02-DC75-46A9-AE33-104E2A866DC1}" presName="Child4" presStyleLbl="node1" presStyleIdx="14" presStyleCnt="19">
        <dgm:presLayoutVars>
          <dgm:chMax val="0"/>
          <dgm:chPref val="0"/>
        </dgm:presLayoutVars>
      </dgm:prSet>
      <dgm:spPr/>
    </dgm:pt>
    <dgm:pt modelId="{9F9D3AD0-FE58-4281-974A-B7E6381C9692}" type="pres">
      <dgm:prSet presAssocID="{3E41BF02-DC75-46A9-AE33-104E2A866DC1}" presName="Accent13" presStyleCnt="0"/>
      <dgm:spPr/>
    </dgm:pt>
    <dgm:pt modelId="{E5BAC0AB-B3CD-4ACD-B421-EFAE77A794A0}" type="pres">
      <dgm:prSet presAssocID="{3E41BF02-DC75-46A9-AE33-104E2A866DC1}" presName="AccentHold1" presStyleLbl="node1" presStyleIdx="15" presStyleCnt="19"/>
      <dgm:spPr/>
    </dgm:pt>
    <dgm:pt modelId="{0445A621-23F9-4022-86C1-5095ED503943}" type="pres">
      <dgm:prSet presAssocID="{D100765A-EC63-4F57-9521-ECCE74813DF3}" presName="Child5" presStyleLbl="node1" presStyleIdx="16" presStyleCnt="19">
        <dgm:presLayoutVars>
          <dgm:chMax val="0"/>
          <dgm:chPref val="0"/>
        </dgm:presLayoutVars>
      </dgm:prSet>
      <dgm:spPr/>
    </dgm:pt>
    <dgm:pt modelId="{6CEDD61B-6CCB-41A4-BB05-A5E8C5B7483E}" type="pres">
      <dgm:prSet presAssocID="{D100765A-EC63-4F57-9521-ECCE74813DF3}" presName="Accent15" presStyleCnt="0"/>
      <dgm:spPr/>
    </dgm:pt>
    <dgm:pt modelId="{8527B8F9-B429-43A6-86C6-81D0BE072A94}" type="pres">
      <dgm:prSet presAssocID="{D100765A-EC63-4F57-9521-ECCE74813DF3}" presName="AccentHold2" presStyleLbl="node1" presStyleIdx="17" presStyleCnt="19"/>
      <dgm:spPr/>
    </dgm:pt>
    <dgm:pt modelId="{81159E90-0003-4499-8CB7-DAF71224F919}" type="pres">
      <dgm:prSet presAssocID="{D100765A-EC63-4F57-9521-ECCE74813DF3}" presName="Accent16" presStyleCnt="0"/>
      <dgm:spPr/>
    </dgm:pt>
    <dgm:pt modelId="{DEF77E61-6BC8-48D6-B973-BE64B3B47300}" type="pres">
      <dgm:prSet presAssocID="{D100765A-EC63-4F57-9521-ECCE74813DF3}" presName="AccentHold3" presStyleLbl="node1" presStyleIdx="18" presStyleCnt="19"/>
      <dgm:spPr/>
    </dgm:pt>
  </dgm:ptLst>
  <dgm:cxnLst>
    <dgm:cxn modelId="{5FEA6008-28ED-494A-8170-AF01742EA16A}" type="presOf" srcId="{D100765A-EC63-4F57-9521-ECCE74813DF3}" destId="{0445A621-23F9-4022-86C1-5095ED503943}" srcOrd="0" destOrd="0" presId="urn:microsoft.com/office/officeart/2009/3/layout/CircleRelationship"/>
    <dgm:cxn modelId="{160CE217-4D05-433B-BA27-B1913523BEB0}" srcId="{B56F09A1-668E-4B69-89D3-783AA2F5DF6A}" destId="{5A02B863-41D7-41BD-AA41-CE6F713C24E7}" srcOrd="7" destOrd="0" parTransId="{F50B24A1-BE54-4668-AD24-D9E07F9B302D}" sibTransId="{132BC3FD-EE3E-412D-8085-0E18BB45FDBC}"/>
    <dgm:cxn modelId="{2CCF3822-8872-4503-BC8F-FA8520522829}" srcId="{B56F09A1-668E-4B69-89D3-783AA2F5DF6A}" destId="{3E41BF02-DC75-46A9-AE33-104E2A866DC1}" srcOrd="3" destOrd="0" parTransId="{BDFD34EF-2FD5-496E-BA39-F5BCD784FFC4}" sibTransId="{2E3073A3-843D-4B22-AC84-52313E11BFCD}"/>
    <dgm:cxn modelId="{3B94CC30-F34A-4079-A72E-DEE414DDD769}" srcId="{B56F09A1-668E-4B69-89D3-783AA2F5DF6A}" destId="{323ABFDA-A4EE-4916-B2D7-32BA972DCBA1}" srcOrd="6" destOrd="0" parTransId="{5AB34A21-C161-4CEA-9DE6-E1165EC38809}" sibTransId="{3323C8A6-D97F-42A0-AF3C-88B09D305341}"/>
    <dgm:cxn modelId="{C06FF432-07D1-4A2B-9E16-62050AB14609}" srcId="{224843B6-1B16-4D8D-9975-5A05500A8B3B}" destId="{B56F09A1-668E-4B69-89D3-783AA2F5DF6A}" srcOrd="0" destOrd="0" parTransId="{3297ABF3-CF44-4D32-A112-B16B4AA46830}" sibTransId="{1A2B8075-CB83-4899-9F64-7F71AC3E63BE}"/>
    <dgm:cxn modelId="{A214955B-303D-49C7-9054-27FC96176CE6}" srcId="{B56F09A1-668E-4B69-89D3-783AA2F5DF6A}" destId="{D100765A-EC63-4F57-9521-ECCE74813DF3}" srcOrd="4" destOrd="0" parTransId="{310836B7-6AB1-4F8B-94CD-ADB20CC5A103}" sibTransId="{4B0FC946-B93C-41BD-8096-C0B3BDEE40BD}"/>
    <dgm:cxn modelId="{2781965D-9451-4DD5-8C64-98DC65CB1530}" type="presOf" srcId="{3E41BF02-DC75-46A9-AE33-104E2A866DC1}" destId="{2614D873-9CBF-4B5D-9DD7-09508A270EA4}" srcOrd="0" destOrd="0" presId="urn:microsoft.com/office/officeart/2009/3/layout/CircleRelationship"/>
    <dgm:cxn modelId="{EB8A0665-3ABF-4887-BD77-FB5341611179}" type="presOf" srcId="{8817656C-CAD8-4206-9A11-94263D49BC87}" destId="{5B338C5A-56D8-484E-A6BC-3F3CE7EF744F}" srcOrd="0" destOrd="0" presId="urn:microsoft.com/office/officeart/2009/3/layout/CircleRelationship"/>
    <dgm:cxn modelId="{BD75A76D-F311-4ECE-A742-C447ACEB06EB}" srcId="{B56F09A1-668E-4B69-89D3-783AA2F5DF6A}" destId="{8817656C-CAD8-4206-9A11-94263D49BC87}" srcOrd="0" destOrd="0" parTransId="{4F2D65BE-3739-422B-A524-56731177C255}" sibTransId="{5AC5E259-9ADE-4CC0-B05D-567C390EFD37}"/>
    <dgm:cxn modelId="{18B8B64F-A37C-474E-A824-39EC3EEC0EDC}" srcId="{B56F09A1-668E-4B69-89D3-783AA2F5DF6A}" destId="{BF4A7E8A-4565-4537-A8FB-298AEA380F10}" srcOrd="2" destOrd="0" parTransId="{9F1531E0-5F4E-4974-8424-88F1DA474117}" sibTransId="{53C1B7F1-EDB2-4A26-96A5-E5532920F1E8}"/>
    <dgm:cxn modelId="{F1461C53-7D7C-446A-9E6B-D17BEC0B064A}" type="presOf" srcId="{15016147-0F79-4143-8227-9A084ED35473}" destId="{FA25EBBC-F9C6-4E34-9884-272A7ACC3FEA}" srcOrd="0" destOrd="0" presId="urn:microsoft.com/office/officeart/2009/3/layout/CircleRelationship"/>
    <dgm:cxn modelId="{71EC568E-E1C3-472A-BF1B-CABD2FFECDE4}" srcId="{B56F09A1-668E-4B69-89D3-783AA2F5DF6A}" destId="{D7C6B21F-ED3E-494C-8EAD-B9073F594181}" srcOrd="9" destOrd="0" parTransId="{D1E0CA39-05CD-4C4C-9062-88C069694B96}" sibTransId="{D371FF99-8015-4641-A059-2060636ABBCA}"/>
    <dgm:cxn modelId="{38EBF3A0-4782-42C6-9BFE-A7012802731F}" srcId="{B56F09A1-668E-4B69-89D3-783AA2F5DF6A}" destId="{15016147-0F79-4143-8227-9A084ED35473}" srcOrd="1" destOrd="0" parTransId="{B20421D0-0C4A-46F5-A92B-791AD7B838BA}" sibTransId="{33128C90-2124-452F-B8B1-10F2813ADF06}"/>
    <dgm:cxn modelId="{2B8CBCA1-EB3B-4E8C-BC6A-C1C68ED0E02F}" srcId="{B56F09A1-668E-4B69-89D3-783AA2F5DF6A}" destId="{5D9636FC-5294-44C1-99A6-D820D10437B2}" srcOrd="5" destOrd="0" parTransId="{E139C11D-FB16-404E-9393-C898E274F813}" sibTransId="{F8FAC0EC-D9A1-4C02-97B0-87276CC55B5D}"/>
    <dgm:cxn modelId="{1ABEAAD0-1BEE-4EB8-86E3-BBAA819F8786}" srcId="{B56F09A1-668E-4B69-89D3-783AA2F5DF6A}" destId="{AB343C3A-B074-40BC-BFAD-857418C69A23}" srcOrd="8" destOrd="0" parTransId="{F8F8FFD8-9AA0-49BF-8459-C29A7CE6149C}" sibTransId="{204F74FF-06DB-45BE-8D25-2EFC84378736}"/>
    <dgm:cxn modelId="{0E8D40D6-EE22-4AB5-A34F-497D68D7642D}" type="presOf" srcId="{224843B6-1B16-4D8D-9975-5A05500A8B3B}" destId="{8926D3FF-720A-45D8-BEBA-1EF7CF5CDFF1}" srcOrd="0" destOrd="0" presId="urn:microsoft.com/office/officeart/2009/3/layout/CircleRelationship"/>
    <dgm:cxn modelId="{21AFD6DF-E791-4256-9825-C7F3A831F5AD}" type="presOf" srcId="{BF4A7E8A-4565-4537-A8FB-298AEA380F10}" destId="{CD439AC1-CEBA-464B-96B3-AEE42F76CC91}" srcOrd="0" destOrd="0" presId="urn:microsoft.com/office/officeart/2009/3/layout/CircleRelationship"/>
    <dgm:cxn modelId="{418F1CE7-0752-451A-9F6D-3527CC485764}" type="presOf" srcId="{B56F09A1-668E-4B69-89D3-783AA2F5DF6A}" destId="{151EF8BB-92A3-4F9F-87A3-7BDF4B09C72C}" srcOrd="0" destOrd="0" presId="urn:microsoft.com/office/officeart/2009/3/layout/CircleRelationship"/>
    <dgm:cxn modelId="{FF301A9B-AFEE-4D26-835B-AC78DE01472D}" type="presParOf" srcId="{8926D3FF-720A-45D8-BEBA-1EF7CF5CDFF1}" destId="{151EF8BB-92A3-4F9F-87A3-7BDF4B09C72C}" srcOrd="0" destOrd="0" presId="urn:microsoft.com/office/officeart/2009/3/layout/CircleRelationship"/>
    <dgm:cxn modelId="{1800896D-49EF-4637-BD0F-C14B56A03266}" type="presParOf" srcId="{8926D3FF-720A-45D8-BEBA-1EF7CF5CDFF1}" destId="{899D4562-8FE7-4947-8E44-906E3A191852}" srcOrd="1" destOrd="0" presId="urn:microsoft.com/office/officeart/2009/3/layout/CircleRelationship"/>
    <dgm:cxn modelId="{EB5CFEBE-5F83-4AF5-9459-C5355202FA42}" type="presParOf" srcId="{8926D3FF-720A-45D8-BEBA-1EF7CF5CDFF1}" destId="{D939E134-DB35-474A-AC5B-5178FBC146C3}" srcOrd="2" destOrd="0" presId="urn:microsoft.com/office/officeart/2009/3/layout/CircleRelationship"/>
    <dgm:cxn modelId="{CB7E45A0-58BB-4732-993A-63113C01E6DB}" type="presParOf" srcId="{8926D3FF-720A-45D8-BEBA-1EF7CF5CDFF1}" destId="{D14E8F9C-B297-4CC1-A45E-B0026EC59B35}" srcOrd="3" destOrd="0" presId="urn:microsoft.com/office/officeart/2009/3/layout/CircleRelationship"/>
    <dgm:cxn modelId="{F2397914-0952-46FF-972B-17FC782E951E}" type="presParOf" srcId="{8926D3FF-720A-45D8-BEBA-1EF7CF5CDFF1}" destId="{D48D364D-2176-4B4E-B2A6-073C44ACC2D8}" srcOrd="4" destOrd="0" presId="urn:microsoft.com/office/officeart/2009/3/layout/CircleRelationship"/>
    <dgm:cxn modelId="{C1CEA9C3-6961-4BCD-AA9C-FC22F503BC12}" type="presParOf" srcId="{8926D3FF-720A-45D8-BEBA-1EF7CF5CDFF1}" destId="{C5B53CDE-B083-48A4-8670-3C4732DACEF9}" srcOrd="5" destOrd="0" presId="urn:microsoft.com/office/officeart/2009/3/layout/CircleRelationship"/>
    <dgm:cxn modelId="{73B9D2B8-1C5F-438F-B139-F27910709E93}" type="presParOf" srcId="{8926D3FF-720A-45D8-BEBA-1EF7CF5CDFF1}" destId="{5B338C5A-56D8-484E-A6BC-3F3CE7EF744F}" srcOrd="6" destOrd="0" presId="urn:microsoft.com/office/officeart/2009/3/layout/CircleRelationship"/>
    <dgm:cxn modelId="{8DB5C385-723C-495E-BE2A-0CFBA14DCBC9}" type="presParOf" srcId="{8926D3FF-720A-45D8-BEBA-1EF7CF5CDFF1}" destId="{FEC6A720-B382-4FA6-8D9B-E31473F616CB}" srcOrd="7" destOrd="0" presId="urn:microsoft.com/office/officeart/2009/3/layout/CircleRelationship"/>
    <dgm:cxn modelId="{DF579E10-67B3-4AA8-83A0-F27A38CA39EA}" type="presParOf" srcId="{FEC6A720-B382-4FA6-8D9B-E31473F616CB}" destId="{E21651FB-7B36-4E5B-95BA-A63304328EFA}" srcOrd="0" destOrd="0" presId="urn:microsoft.com/office/officeart/2009/3/layout/CircleRelationship"/>
    <dgm:cxn modelId="{A6573251-F9AB-4793-8E2A-DEC75213751D}" type="presParOf" srcId="{8926D3FF-720A-45D8-BEBA-1EF7CF5CDFF1}" destId="{548E1986-0D9E-470A-9CF9-25DE8EC30823}" srcOrd="8" destOrd="0" presId="urn:microsoft.com/office/officeart/2009/3/layout/CircleRelationship"/>
    <dgm:cxn modelId="{69D906FB-556B-4A87-A975-8E1963E7ABE2}" type="presParOf" srcId="{548E1986-0D9E-470A-9CF9-25DE8EC30823}" destId="{4DDABC4A-B77B-430E-817F-B47648986AC2}" srcOrd="0" destOrd="0" presId="urn:microsoft.com/office/officeart/2009/3/layout/CircleRelationship"/>
    <dgm:cxn modelId="{4578DD64-1487-4460-A3EC-E9BA1C261F60}" type="presParOf" srcId="{8926D3FF-720A-45D8-BEBA-1EF7CF5CDFF1}" destId="{FA25EBBC-F9C6-4E34-9884-272A7ACC3FEA}" srcOrd="9" destOrd="0" presId="urn:microsoft.com/office/officeart/2009/3/layout/CircleRelationship"/>
    <dgm:cxn modelId="{AD95C11D-F218-43D8-875B-9F15C1E6B5B6}" type="presParOf" srcId="{8926D3FF-720A-45D8-BEBA-1EF7CF5CDFF1}" destId="{F0E7E2E1-843A-426C-A678-790312E471C9}" srcOrd="10" destOrd="0" presId="urn:microsoft.com/office/officeart/2009/3/layout/CircleRelationship"/>
    <dgm:cxn modelId="{5C2DFBB2-ECB7-4F05-85F7-BB6B07EA572D}" type="presParOf" srcId="{F0E7E2E1-843A-426C-A678-790312E471C9}" destId="{3AD888FC-A921-44CA-9BEA-326B449270EF}" srcOrd="0" destOrd="0" presId="urn:microsoft.com/office/officeart/2009/3/layout/CircleRelationship"/>
    <dgm:cxn modelId="{D920FE56-B2F5-4271-B96F-CDBED29416F0}" type="presParOf" srcId="{8926D3FF-720A-45D8-BEBA-1EF7CF5CDFF1}" destId="{1BF393AB-C829-458E-9D06-B1D9FE6DD08E}" srcOrd="11" destOrd="0" presId="urn:microsoft.com/office/officeart/2009/3/layout/CircleRelationship"/>
    <dgm:cxn modelId="{FB359A4B-380E-4A05-97E2-63A9836479FD}" type="presParOf" srcId="{1BF393AB-C829-458E-9D06-B1D9FE6DD08E}" destId="{798410D8-0C21-412E-BB9A-CB7FE4EF35BC}" srcOrd="0" destOrd="0" presId="urn:microsoft.com/office/officeart/2009/3/layout/CircleRelationship"/>
    <dgm:cxn modelId="{8A097A12-0147-4F61-BC99-1A6AF33E6DF2}" type="presParOf" srcId="{8926D3FF-720A-45D8-BEBA-1EF7CF5CDFF1}" destId="{87EBE11D-2562-407B-97E0-EAF59190EB2F}" srcOrd="12" destOrd="0" presId="urn:microsoft.com/office/officeart/2009/3/layout/CircleRelationship"/>
    <dgm:cxn modelId="{87D9975C-4518-4A12-B491-92486F806FAA}" type="presParOf" srcId="{87EBE11D-2562-407B-97E0-EAF59190EB2F}" destId="{C5FFFF98-2C1C-493E-9389-61940FAACA98}" srcOrd="0" destOrd="0" presId="urn:microsoft.com/office/officeart/2009/3/layout/CircleRelationship"/>
    <dgm:cxn modelId="{811F53E9-0858-4D27-A4DF-69D398E6C8B8}" type="presParOf" srcId="{8926D3FF-720A-45D8-BEBA-1EF7CF5CDFF1}" destId="{CD439AC1-CEBA-464B-96B3-AEE42F76CC91}" srcOrd="13" destOrd="0" presId="urn:microsoft.com/office/officeart/2009/3/layout/CircleRelationship"/>
    <dgm:cxn modelId="{41BF3E3E-4C3C-4A76-BDD4-BB486958D729}" type="presParOf" srcId="{8926D3FF-720A-45D8-BEBA-1EF7CF5CDFF1}" destId="{B6D8BF1A-D8FA-45FE-8847-559375B77BEA}" srcOrd="14" destOrd="0" presId="urn:microsoft.com/office/officeart/2009/3/layout/CircleRelationship"/>
    <dgm:cxn modelId="{A415AE30-C2D6-4EA7-B85E-998A7641488D}" type="presParOf" srcId="{B6D8BF1A-D8FA-45FE-8847-559375B77BEA}" destId="{9BFA4A3E-58DF-4E72-9C82-D79C67E58C69}" srcOrd="0" destOrd="0" presId="urn:microsoft.com/office/officeart/2009/3/layout/CircleRelationship"/>
    <dgm:cxn modelId="{9120D640-E4D7-4A6D-8DE8-50217FEB8022}" type="presParOf" srcId="{8926D3FF-720A-45D8-BEBA-1EF7CF5CDFF1}" destId="{2614D873-9CBF-4B5D-9DD7-09508A270EA4}" srcOrd="15" destOrd="0" presId="urn:microsoft.com/office/officeart/2009/3/layout/CircleRelationship"/>
    <dgm:cxn modelId="{F73E5C4D-AE25-4029-AA08-175226999513}" type="presParOf" srcId="{8926D3FF-720A-45D8-BEBA-1EF7CF5CDFF1}" destId="{9F9D3AD0-FE58-4281-974A-B7E6381C9692}" srcOrd="16" destOrd="0" presId="urn:microsoft.com/office/officeart/2009/3/layout/CircleRelationship"/>
    <dgm:cxn modelId="{BCEA7E0E-CA34-4E80-B33A-5B1B405C9F10}" type="presParOf" srcId="{9F9D3AD0-FE58-4281-974A-B7E6381C9692}" destId="{E5BAC0AB-B3CD-4ACD-B421-EFAE77A794A0}" srcOrd="0" destOrd="0" presId="urn:microsoft.com/office/officeart/2009/3/layout/CircleRelationship"/>
    <dgm:cxn modelId="{BBFFBD08-ACE5-4613-8021-85424D12251D}" type="presParOf" srcId="{8926D3FF-720A-45D8-BEBA-1EF7CF5CDFF1}" destId="{0445A621-23F9-4022-86C1-5095ED503943}" srcOrd="17" destOrd="0" presId="urn:microsoft.com/office/officeart/2009/3/layout/CircleRelationship"/>
    <dgm:cxn modelId="{F0FC1ABE-7CD0-42C0-A883-D38317BF1151}" type="presParOf" srcId="{8926D3FF-720A-45D8-BEBA-1EF7CF5CDFF1}" destId="{6CEDD61B-6CCB-41A4-BB05-A5E8C5B7483E}" srcOrd="18" destOrd="0" presId="urn:microsoft.com/office/officeart/2009/3/layout/CircleRelationship"/>
    <dgm:cxn modelId="{ECF57000-AD6C-4328-82B0-FA889C91B965}" type="presParOf" srcId="{6CEDD61B-6CCB-41A4-BB05-A5E8C5B7483E}" destId="{8527B8F9-B429-43A6-86C6-81D0BE072A94}" srcOrd="0" destOrd="0" presId="urn:microsoft.com/office/officeart/2009/3/layout/CircleRelationship"/>
    <dgm:cxn modelId="{43AA2E1A-0744-4530-832C-5D384132A6DC}" type="presParOf" srcId="{8926D3FF-720A-45D8-BEBA-1EF7CF5CDFF1}" destId="{81159E90-0003-4499-8CB7-DAF71224F919}" srcOrd="19" destOrd="0" presId="urn:microsoft.com/office/officeart/2009/3/layout/CircleRelationship"/>
    <dgm:cxn modelId="{3962E011-ACC2-49B4-8FBC-BE3DC81B3367}" type="presParOf" srcId="{81159E90-0003-4499-8CB7-DAF71224F919}" destId="{DEF77E61-6BC8-48D6-B973-BE64B3B47300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2072FEB-CDE0-4E72-A9E5-D7F243D0FF06}" type="doc">
      <dgm:prSet loTypeId="urn:microsoft.com/office/officeart/2005/8/layout/matrix2" loCatId="matrix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6731116-7B7D-48EF-8741-4280D69A1D9A}">
      <dgm:prSet phldrT="[Text]" custT="1"/>
      <dgm:spPr/>
      <dgm:t>
        <a:bodyPr/>
        <a:lstStyle/>
        <a:p>
          <a:r>
            <a:rPr lang="en-US" sz="1800" b="1" i="0" u="none" dirty="0">
              <a:solidFill>
                <a:schemeClr val="accent5">
                  <a:lumMod val="50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COREY</a:t>
          </a:r>
          <a:endParaRPr lang="en-US" sz="1400" b="1" i="0" u="none" dirty="0">
            <a:solidFill>
              <a:schemeClr val="accent5">
                <a:lumMod val="50000"/>
              </a:schemeClr>
            </a:solidFill>
            <a:latin typeface="Segoe UI" panose="020B0502040204020203" pitchFamily="34" charset="0"/>
            <a:ea typeface="Segoe UI" panose="020B0502040204020203" pitchFamily="34" charset="0"/>
            <a:cs typeface="Segoe UI" panose="020B0502040204020203" pitchFamily="34" charset="0"/>
          </a:endParaRPr>
        </a:p>
        <a:p>
          <a:r>
            <a:rPr lang="en-US" sz="1200" b="1" i="0" u="none" dirty="0">
              <a:solidFill>
                <a:schemeClr val="accent5">
                  <a:lumMod val="50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Google Maps API</a:t>
          </a:r>
        </a:p>
      </dgm:t>
    </dgm:pt>
    <dgm:pt modelId="{E4C33788-C51C-490E-8F7B-5A5C4A438F50}" type="parTrans" cxnId="{5FE8F291-6DD0-4053-BD58-A32C7D70FA09}">
      <dgm:prSet/>
      <dgm:spPr/>
      <dgm:t>
        <a:bodyPr/>
        <a:lstStyle/>
        <a:p>
          <a:endParaRPr lang="en-US" b="1" i="0" u="none">
            <a:solidFill>
              <a:schemeClr val="accent5">
                <a:lumMod val="50000"/>
              </a:schemeClr>
            </a:solidFill>
            <a:latin typeface="Segoe UI" panose="020B0502040204020203" pitchFamily="34" charset="0"/>
            <a:ea typeface="Segoe UI" panose="020B0502040204020203" pitchFamily="34" charset="0"/>
            <a:cs typeface="Segoe UI" panose="020B0502040204020203" pitchFamily="34" charset="0"/>
          </a:endParaRPr>
        </a:p>
      </dgm:t>
    </dgm:pt>
    <dgm:pt modelId="{AAFE56AF-1B27-45A8-A045-05712D431A3D}" type="sibTrans" cxnId="{5FE8F291-6DD0-4053-BD58-A32C7D70FA09}">
      <dgm:prSet/>
      <dgm:spPr/>
      <dgm:t>
        <a:bodyPr/>
        <a:lstStyle/>
        <a:p>
          <a:endParaRPr lang="en-US" b="1" i="0" u="none">
            <a:solidFill>
              <a:schemeClr val="accent5">
                <a:lumMod val="50000"/>
              </a:schemeClr>
            </a:solidFill>
            <a:latin typeface="Segoe UI" panose="020B0502040204020203" pitchFamily="34" charset="0"/>
            <a:ea typeface="Segoe UI" panose="020B0502040204020203" pitchFamily="34" charset="0"/>
            <a:cs typeface="Segoe UI" panose="020B0502040204020203" pitchFamily="34" charset="0"/>
          </a:endParaRPr>
        </a:p>
      </dgm:t>
    </dgm:pt>
    <dgm:pt modelId="{14529B68-E771-496E-B9B2-E82EECE9E5FE}">
      <dgm:prSet phldrT="[Text]" custT="1"/>
      <dgm:spPr/>
      <dgm:t>
        <a:bodyPr/>
        <a:lstStyle/>
        <a:p>
          <a:r>
            <a:rPr lang="en-US" sz="1800" b="1" i="0" u="none" dirty="0">
              <a:solidFill>
                <a:schemeClr val="accent5">
                  <a:lumMod val="50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KEVIN</a:t>
          </a:r>
          <a:endParaRPr lang="en-US" sz="1400" b="1" i="0" u="none" dirty="0">
            <a:solidFill>
              <a:schemeClr val="accent5">
                <a:lumMod val="50000"/>
              </a:schemeClr>
            </a:solidFill>
            <a:latin typeface="Segoe UI" panose="020B0502040204020203" pitchFamily="34" charset="0"/>
            <a:ea typeface="Segoe UI" panose="020B0502040204020203" pitchFamily="34" charset="0"/>
            <a:cs typeface="Segoe UI" panose="020B0502040204020203" pitchFamily="34" charset="0"/>
          </a:endParaRPr>
        </a:p>
        <a:p>
          <a:r>
            <a:rPr lang="en-US" sz="1200" b="1" i="0" u="none" dirty="0">
              <a:solidFill>
                <a:schemeClr val="accent5">
                  <a:lumMod val="50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Underground Weather API</a:t>
          </a:r>
        </a:p>
      </dgm:t>
    </dgm:pt>
    <dgm:pt modelId="{81F4F365-0867-4381-B13C-E0B09EAD32BA}" type="parTrans" cxnId="{95C32C64-4492-4892-B0BD-105A17B3C13B}">
      <dgm:prSet/>
      <dgm:spPr/>
      <dgm:t>
        <a:bodyPr/>
        <a:lstStyle/>
        <a:p>
          <a:endParaRPr lang="en-US" b="1" i="0" u="none">
            <a:solidFill>
              <a:schemeClr val="accent5">
                <a:lumMod val="50000"/>
              </a:schemeClr>
            </a:solidFill>
            <a:latin typeface="Segoe UI" panose="020B0502040204020203" pitchFamily="34" charset="0"/>
            <a:ea typeface="Segoe UI" panose="020B0502040204020203" pitchFamily="34" charset="0"/>
            <a:cs typeface="Segoe UI" panose="020B0502040204020203" pitchFamily="34" charset="0"/>
          </a:endParaRPr>
        </a:p>
      </dgm:t>
    </dgm:pt>
    <dgm:pt modelId="{3EED2784-3F2A-44BF-A2B4-2F7A7AE0BB98}" type="sibTrans" cxnId="{95C32C64-4492-4892-B0BD-105A17B3C13B}">
      <dgm:prSet/>
      <dgm:spPr/>
      <dgm:t>
        <a:bodyPr/>
        <a:lstStyle/>
        <a:p>
          <a:endParaRPr lang="en-US" b="1" i="0" u="none">
            <a:solidFill>
              <a:schemeClr val="accent5">
                <a:lumMod val="50000"/>
              </a:schemeClr>
            </a:solidFill>
            <a:latin typeface="Segoe UI" panose="020B0502040204020203" pitchFamily="34" charset="0"/>
            <a:ea typeface="Segoe UI" panose="020B0502040204020203" pitchFamily="34" charset="0"/>
            <a:cs typeface="Segoe UI" panose="020B0502040204020203" pitchFamily="34" charset="0"/>
          </a:endParaRPr>
        </a:p>
      </dgm:t>
    </dgm:pt>
    <dgm:pt modelId="{F8035ABE-BEB5-47CD-A6E9-0A2E4D0B351E}">
      <dgm:prSet phldrT="[Text]" custT="1"/>
      <dgm:spPr/>
      <dgm:t>
        <a:bodyPr/>
        <a:lstStyle/>
        <a:p>
          <a:r>
            <a:rPr lang="en-US" sz="1800" b="1" i="0" u="none" dirty="0">
              <a:solidFill>
                <a:schemeClr val="accent5">
                  <a:lumMod val="50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SON</a:t>
          </a:r>
        </a:p>
        <a:p>
          <a:r>
            <a:rPr lang="en-US" sz="1200" b="1" i="0" u="none" dirty="0" err="1">
              <a:solidFill>
                <a:schemeClr val="accent5">
                  <a:lumMod val="50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SeatGeek</a:t>
          </a:r>
          <a:r>
            <a:rPr lang="en-US" sz="1200" b="1" i="0" u="none" dirty="0">
              <a:solidFill>
                <a:schemeClr val="accent5">
                  <a:lumMod val="50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 API</a:t>
          </a:r>
        </a:p>
      </dgm:t>
    </dgm:pt>
    <dgm:pt modelId="{77BC48C3-B246-4BC3-850F-756BF6076F8B}" type="parTrans" cxnId="{A372CD76-0FA0-4674-9DA2-9A595A73B0E6}">
      <dgm:prSet/>
      <dgm:spPr/>
      <dgm:t>
        <a:bodyPr/>
        <a:lstStyle/>
        <a:p>
          <a:endParaRPr lang="en-US" b="1" i="0" u="none">
            <a:solidFill>
              <a:schemeClr val="accent5">
                <a:lumMod val="50000"/>
              </a:schemeClr>
            </a:solidFill>
            <a:latin typeface="Segoe UI" panose="020B0502040204020203" pitchFamily="34" charset="0"/>
            <a:ea typeface="Segoe UI" panose="020B0502040204020203" pitchFamily="34" charset="0"/>
            <a:cs typeface="Segoe UI" panose="020B0502040204020203" pitchFamily="34" charset="0"/>
          </a:endParaRPr>
        </a:p>
      </dgm:t>
    </dgm:pt>
    <dgm:pt modelId="{C5A209E0-BEC1-439F-AC14-222ED88A2F40}" type="sibTrans" cxnId="{A372CD76-0FA0-4674-9DA2-9A595A73B0E6}">
      <dgm:prSet/>
      <dgm:spPr/>
      <dgm:t>
        <a:bodyPr/>
        <a:lstStyle/>
        <a:p>
          <a:endParaRPr lang="en-US" b="1" i="0" u="none">
            <a:solidFill>
              <a:schemeClr val="accent5">
                <a:lumMod val="50000"/>
              </a:schemeClr>
            </a:solidFill>
            <a:latin typeface="Segoe UI" panose="020B0502040204020203" pitchFamily="34" charset="0"/>
            <a:ea typeface="Segoe UI" panose="020B0502040204020203" pitchFamily="34" charset="0"/>
            <a:cs typeface="Segoe UI" panose="020B0502040204020203" pitchFamily="34" charset="0"/>
          </a:endParaRPr>
        </a:p>
      </dgm:t>
    </dgm:pt>
    <dgm:pt modelId="{DFA64AC6-8AE8-4455-89AE-FF42D91CE41C}">
      <dgm:prSet phldrT="[Text]" custT="1"/>
      <dgm:spPr/>
      <dgm:t>
        <a:bodyPr/>
        <a:lstStyle/>
        <a:p>
          <a:endParaRPr lang="en-US"/>
        </a:p>
      </dgm:t>
    </dgm:pt>
    <dgm:pt modelId="{9B42C85F-5C91-40AE-82FD-A8BFF7009752}" type="parTrans" cxnId="{EA9180F9-2461-4796-ACC3-C13F87AF1DF1}">
      <dgm:prSet/>
      <dgm:spPr/>
      <dgm:t>
        <a:bodyPr/>
        <a:lstStyle/>
        <a:p>
          <a:endParaRPr lang="en-US" b="1" i="0" u="none">
            <a:solidFill>
              <a:schemeClr val="accent5">
                <a:lumMod val="50000"/>
              </a:schemeClr>
            </a:solidFill>
            <a:latin typeface="Segoe UI" panose="020B0502040204020203" pitchFamily="34" charset="0"/>
            <a:ea typeface="Segoe UI" panose="020B0502040204020203" pitchFamily="34" charset="0"/>
            <a:cs typeface="Segoe UI" panose="020B0502040204020203" pitchFamily="34" charset="0"/>
          </a:endParaRPr>
        </a:p>
      </dgm:t>
    </dgm:pt>
    <dgm:pt modelId="{9C49AD16-D97C-4EE3-9321-E04A95F36141}" type="sibTrans" cxnId="{EA9180F9-2461-4796-ACC3-C13F87AF1DF1}">
      <dgm:prSet/>
      <dgm:spPr/>
      <dgm:t>
        <a:bodyPr/>
        <a:lstStyle/>
        <a:p>
          <a:endParaRPr lang="en-US" b="1" i="0" u="none">
            <a:solidFill>
              <a:schemeClr val="accent5">
                <a:lumMod val="50000"/>
              </a:schemeClr>
            </a:solidFill>
            <a:latin typeface="Segoe UI" panose="020B0502040204020203" pitchFamily="34" charset="0"/>
            <a:ea typeface="Segoe UI" panose="020B0502040204020203" pitchFamily="34" charset="0"/>
            <a:cs typeface="Segoe UI" panose="020B0502040204020203" pitchFamily="34" charset="0"/>
          </a:endParaRPr>
        </a:p>
      </dgm:t>
    </dgm:pt>
    <dgm:pt modelId="{588C01CD-5A36-4FDD-8500-916584C2322A}">
      <dgm:prSet custT="1"/>
      <dgm:spPr/>
      <dgm:t>
        <a:bodyPr/>
        <a:lstStyle/>
        <a:p>
          <a:r>
            <a:rPr lang="en-US" sz="1800" b="1" i="0" u="none" dirty="0">
              <a:solidFill>
                <a:schemeClr val="accent5">
                  <a:lumMod val="50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LUIS</a:t>
          </a:r>
        </a:p>
        <a:p>
          <a:r>
            <a:rPr lang="en-US" sz="1200" b="1" i="0" u="none" dirty="0">
              <a:solidFill>
                <a:schemeClr val="accent5">
                  <a:lumMod val="50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Spotify API</a:t>
          </a:r>
        </a:p>
      </dgm:t>
    </dgm:pt>
    <dgm:pt modelId="{28287FBB-5284-46E5-822A-A2E435A98C48}" type="parTrans" cxnId="{09525F9C-8F2D-4408-A11F-5DB875815D5A}">
      <dgm:prSet/>
      <dgm:spPr/>
      <dgm:t>
        <a:bodyPr/>
        <a:lstStyle/>
        <a:p>
          <a:endParaRPr lang="en-US"/>
        </a:p>
      </dgm:t>
    </dgm:pt>
    <dgm:pt modelId="{5944F228-DC01-463A-B4E8-5107CB946548}" type="sibTrans" cxnId="{09525F9C-8F2D-4408-A11F-5DB875815D5A}">
      <dgm:prSet/>
      <dgm:spPr/>
      <dgm:t>
        <a:bodyPr/>
        <a:lstStyle/>
        <a:p>
          <a:endParaRPr lang="en-US"/>
        </a:p>
      </dgm:t>
    </dgm:pt>
    <dgm:pt modelId="{97FC8D23-6172-469E-9785-DBCC7D4B5AFC}">
      <dgm:prSet/>
      <dgm:spPr/>
      <dgm:t>
        <a:bodyPr/>
        <a:lstStyle/>
        <a:p>
          <a:endParaRPr lang="en-US"/>
        </a:p>
      </dgm:t>
    </dgm:pt>
    <dgm:pt modelId="{F16A15A6-9C5B-42A4-A77E-2D7150CF608C}" type="parTrans" cxnId="{01623D55-B2F7-40D6-98BC-DD9FB2AEF162}">
      <dgm:prSet/>
      <dgm:spPr/>
      <dgm:t>
        <a:bodyPr/>
        <a:lstStyle/>
        <a:p>
          <a:endParaRPr lang="en-US"/>
        </a:p>
      </dgm:t>
    </dgm:pt>
    <dgm:pt modelId="{A10FCA46-796A-4AAC-832D-1B10CE5CE213}" type="sibTrans" cxnId="{01623D55-B2F7-40D6-98BC-DD9FB2AEF162}">
      <dgm:prSet/>
      <dgm:spPr/>
      <dgm:t>
        <a:bodyPr/>
        <a:lstStyle/>
        <a:p>
          <a:endParaRPr lang="en-US"/>
        </a:p>
      </dgm:t>
    </dgm:pt>
    <dgm:pt modelId="{C33F7807-6F61-4B00-9456-78256BB07ED7}" type="pres">
      <dgm:prSet presAssocID="{B2072FEB-CDE0-4E72-A9E5-D7F243D0FF06}" presName="matrix" presStyleCnt="0">
        <dgm:presLayoutVars>
          <dgm:chMax val="1"/>
          <dgm:dir/>
          <dgm:resizeHandles val="exact"/>
        </dgm:presLayoutVars>
      </dgm:prSet>
      <dgm:spPr/>
    </dgm:pt>
    <dgm:pt modelId="{304BFA3A-A4A2-465C-B245-A54C4BF2D514}" type="pres">
      <dgm:prSet presAssocID="{B2072FEB-CDE0-4E72-A9E5-D7F243D0FF06}" presName="axisShape" presStyleLbl="bgShp" presStyleIdx="0" presStyleCnt="1"/>
      <dgm:spPr/>
    </dgm:pt>
    <dgm:pt modelId="{E4D4ED18-E292-4F45-B496-6B380BDF4CCE}" type="pres">
      <dgm:prSet presAssocID="{B2072FEB-CDE0-4E72-A9E5-D7F243D0FF06}" presName="rect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DAE3849B-40C9-4305-823D-F07DF0ACE94C}" type="pres">
      <dgm:prSet presAssocID="{B2072FEB-CDE0-4E72-A9E5-D7F243D0FF06}" presName="rect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774826D8-393C-42D5-9286-CA2AF2D2586D}" type="pres">
      <dgm:prSet presAssocID="{B2072FEB-CDE0-4E72-A9E5-D7F243D0FF06}" presName="rect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F2FE8B13-550A-45E9-AFF1-BBC4B87C49EC}" type="pres">
      <dgm:prSet presAssocID="{B2072FEB-CDE0-4E72-A9E5-D7F243D0FF06}" presName="rect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95C32C64-4492-4892-B0BD-105A17B3C13B}" srcId="{B2072FEB-CDE0-4E72-A9E5-D7F243D0FF06}" destId="{14529B68-E771-496E-B9B2-E82EECE9E5FE}" srcOrd="1" destOrd="0" parTransId="{81F4F365-0867-4381-B13C-E0B09EAD32BA}" sibTransId="{3EED2784-3F2A-44BF-A2B4-2F7A7AE0BB98}"/>
    <dgm:cxn modelId="{3AAE0C6B-FB71-42EF-9BC0-2DCAD31F2831}" type="presOf" srcId="{B2072FEB-CDE0-4E72-A9E5-D7F243D0FF06}" destId="{C33F7807-6F61-4B00-9456-78256BB07ED7}" srcOrd="0" destOrd="0" presId="urn:microsoft.com/office/officeart/2005/8/layout/matrix2"/>
    <dgm:cxn modelId="{01623D55-B2F7-40D6-98BC-DD9FB2AEF162}" srcId="{B2072FEB-CDE0-4E72-A9E5-D7F243D0FF06}" destId="{97FC8D23-6172-469E-9785-DBCC7D4B5AFC}" srcOrd="4" destOrd="0" parTransId="{F16A15A6-9C5B-42A4-A77E-2D7150CF608C}" sibTransId="{A10FCA46-796A-4AAC-832D-1B10CE5CE213}"/>
    <dgm:cxn modelId="{A372CD76-0FA0-4674-9DA2-9A595A73B0E6}" srcId="{B2072FEB-CDE0-4E72-A9E5-D7F243D0FF06}" destId="{F8035ABE-BEB5-47CD-A6E9-0A2E4D0B351E}" srcOrd="2" destOrd="0" parTransId="{77BC48C3-B246-4BC3-850F-756BF6076F8B}" sibTransId="{C5A209E0-BEC1-439F-AC14-222ED88A2F40}"/>
    <dgm:cxn modelId="{5FE8F291-6DD0-4053-BD58-A32C7D70FA09}" srcId="{B2072FEB-CDE0-4E72-A9E5-D7F243D0FF06}" destId="{86731116-7B7D-48EF-8741-4280D69A1D9A}" srcOrd="0" destOrd="0" parTransId="{E4C33788-C51C-490E-8F7B-5A5C4A438F50}" sibTransId="{AAFE56AF-1B27-45A8-A045-05712D431A3D}"/>
    <dgm:cxn modelId="{9898F398-9FDC-477B-8165-36F90D275B4A}" type="presOf" srcId="{14529B68-E771-496E-B9B2-E82EECE9E5FE}" destId="{DAE3849B-40C9-4305-823D-F07DF0ACE94C}" srcOrd="0" destOrd="0" presId="urn:microsoft.com/office/officeart/2005/8/layout/matrix2"/>
    <dgm:cxn modelId="{09525F9C-8F2D-4408-A11F-5DB875815D5A}" srcId="{B2072FEB-CDE0-4E72-A9E5-D7F243D0FF06}" destId="{588C01CD-5A36-4FDD-8500-916584C2322A}" srcOrd="3" destOrd="0" parTransId="{28287FBB-5284-46E5-822A-A2E435A98C48}" sibTransId="{5944F228-DC01-463A-B4E8-5107CB946548}"/>
    <dgm:cxn modelId="{1DA422D9-6D87-471B-8712-01A7D7BC1FA0}" type="presOf" srcId="{86731116-7B7D-48EF-8741-4280D69A1D9A}" destId="{E4D4ED18-E292-4F45-B496-6B380BDF4CCE}" srcOrd="0" destOrd="0" presId="urn:microsoft.com/office/officeart/2005/8/layout/matrix2"/>
    <dgm:cxn modelId="{E67D42F3-DDB0-4BCC-AC68-003B84452719}" type="presOf" srcId="{F8035ABE-BEB5-47CD-A6E9-0A2E4D0B351E}" destId="{774826D8-393C-42D5-9286-CA2AF2D2586D}" srcOrd="0" destOrd="0" presId="urn:microsoft.com/office/officeart/2005/8/layout/matrix2"/>
    <dgm:cxn modelId="{EA9180F9-2461-4796-ACC3-C13F87AF1DF1}" srcId="{B2072FEB-CDE0-4E72-A9E5-D7F243D0FF06}" destId="{DFA64AC6-8AE8-4455-89AE-FF42D91CE41C}" srcOrd="5" destOrd="0" parTransId="{9B42C85F-5C91-40AE-82FD-A8BFF7009752}" sibTransId="{9C49AD16-D97C-4EE3-9321-E04A95F36141}"/>
    <dgm:cxn modelId="{8BF142FC-7026-46EE-BB82-2D5226BD0E50}" type="presOf" srcId="{588C01CD-5A36-4FDD-8500-916584C2322A}" destId="{F2FE8B13-550A-45E9-AFF1-BBC4B87C49EC}" srcOrd="0" destOrd="0" presId="urn:microsoft.com/office/officeart/2005/8/layout/matrix2"/>
    <dgm:cxn modelId="{AB90F1C5-0C00-4DF2-B49C-E17EA2C0DE56}" type="presParOf" srcId="{C33F7807-6F61-4B00-9456-78256BB07ED7}" destId="{304BFA3A-A4A2-465C-B245-A54C4BF2D514}" srcOrd="0" destOrd="0" presId="urn:microsoft.com/office/officeart/2005/8/layout/matrix2"/>
    <dgm:cxn modelId="{2DC1F313-5FE4-4565-BA78-64B681084295}" type="presParOf" srcId="{C33F7807-6F61-4B00-9456-78256BB07ED7}" destId="{E4D4ED18-E292-4F45-B496-6B380BDF4CCE}" srcOrd="1" destOrd="0" presId="urn:microsoft.com/office/officeart/2005/8/layout/matrix2"/>
    <dgm:cxn modelId="{D6735C12-4E55-4DA6-B8F1-BE3EAF9A3271}" type="presParOf" srcId="{C33F7807-6F61-4B00-9456-78256BB07ED7}" destId="{DAE3849B-40C9-4305-823D-F07DF0ACE94C}" srcOrd="2" destOrd="0" presId="urn:microsoft.com/office/officeart/2005/8/layout/matrix2"/>
    <dgm:cxn modelId="{9D4CBE12-FDA6-4F5C-8188-96EB248B8B42}" type="presParOf" srcId="{C33F7807-6F61-4B00-9456-78256BB07ED7}" destId="{774826D8-393C-42D5-9286-CA2AF2D2586D}" srcOrd="3" destOrd="0" presId="urn:microsoft.com/office/officeart/2005/8/layout/matrix2"/>
    <dgm:cxn modelId="{643BF063-5E56-410A-9D97-990653D22D89}" type="presParOf" srcId="{C33F7807-6F61-4B00-9456-78256BB07ED7}" destId="{F2FE8B13-550A-45E9-AFF1-BBC4B87C49EC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14E4F0F-69FA-44B7-B32E-97AB2B360BC2}" type="doc">
      <dgm:prSet loTypeId="urn:microsoft.com/office/officeart/2005/8/layout/venn3" loCatId="relationship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B729862-C821-46C2-A288-68CB63AC99CE}">
      <dgm:prSet phldrT="[Text]" custT="1"/>
      <dgm:spPr/>
      <dgm:t>
        <a:bodyPr/>
        <a:lstStyle/>
        <a:p>
          <a:r>
            <a:rPr lang="en-US" sz="18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COREY</a:t>
          </a:r>
        </a:p>
        <a:p>
          <a:r>
            <a:rPr lang="en-US" sz="14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Concepts </a:t>
          </a:r>
        </a:p>
        <a:p>
          <a:r>
            <a:rPr lang="en-US" sz="14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&amp;</a:t>
          </a:r>
        </a:p>
        <a:p>
          <a:r>
            <a:rPr lang="en-US" sz="14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Foundation UI Design</a:t>
          </a:r>
        </a:p>
      </dgm:t>
    </dgm:pt>
    <dgm:pt modelId="{D768CA3A-0D31-4EF4-9C25-854B2B8EB6A5}" type="parTrans" cxnId="{ACA8BC99-E2BA-4DCF-9FA7-A5156DE15EF3}">
      <dgm:prSet/>
      <dgm:spPr/>
      <dgm:t>
        <a:bodyPr/>
        <a:lstStyle/>
        <a:p>
          <a:endParaRPr lang="en-US" b="1">
            <a:latin typeface="Segoe UI" panose="020B0502040204020203" pitchFamily="34" charset="0"/>
            <a:ea typeface="Segoe UI" panose="020B0502040204020203" pitchFamily="34" charset="0"/>
            <a:cs typeface="Segoe UI" panose="020B0502040204020203" pitchFamily="34" charset="0"/>
          </a:endParaRPr>
        </a:p>
      </dgm:t>
    </dgm:pt>
    <dgm:pt modelId="{D613B07D-FC7A-4D31-A678-B1CD0A2C4258}" type="sibTrans" cxnId="{ACA8BC99-E2BA-4DCF-9FA7-A5156DE15EF3}">
      <dgm:prSet/>
      <dgm:spPr/>
      <dgm:t>
        <a:bodyPr/>
        <a:lstStyle/>
        <a:p>
          <a:endParaRPr lang="en-US" b="1">
            <a:latin typeface="Segoe UI" panose="020B0502040204020203" pitchFamily="34" charset="0"/>
            <a:ea typeface="Segoe UI" panose="020B0502040204020203" pitchFamily="34" charset="0"/>
            <a:cs typeface="Segoe UI" panose="020B0502040204020203" pitchFamily="34" charset="0"/>
          </a:endParaRPr>
        </a:p>
      </dgm:t>
    </dgm:pt>
    <dgm:pt modelId="{B7E86EF3-37ED-4C8F-B7A0-86A953E35F7B}">
      <dgm:prSet phldrT="[Text]" custT="1"/>
      <dgm:spPr/>
      <dgm:t>
        <a:bodyPr/>
        <a:lstStyle/>
        <a:p>
          <a:r>
            <a:rPr lang="en-US" sz="18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LUIS</a:t>
          </a:r>
        </a:p>
        <a:p>
          <a:r>
            <a:rPr lang="en-US" sz="14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Concepts </a:t>
          </a:r>
        </a:p>
        <a:p>
          <a:r>
            <a:rPr lang="en-US" sz="14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&amp;</a:t>
          </a:r>
        </a:p>
        <a:p>
          <a:r>
            <a:rPr lang="en-US" sz="14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Graphic Design</a:t>
          </a:r>
        </a:p>
      </dgm:t>
    </dgm:pt>
    <dgm:pt modelId="{856D0571-776D-47D7-B5DB-EA8640E4012F}" type="parTrans" cxnId="{0B07E069-5D4B-43FF-8388-2C4EF4FE92E6}">
      <dgm:prSet/>
      <dgm:spPr/>
      <dgm:t>
        <a:bodyPr/>
        <a:lstStyle/>
        <a:p>
          <a:endParaRPr lang="en-US" b="1">
            <a:latin typeface="Segoe UI" panose="020B0502040204020203" pitchFamily="34" charset="0"/>
            <a:ea typeface="Segoe UI" panose="020B0502040204020203" pitchFamily="34" charset="0"/>
            <a:cs typeface="Segoe UI" panose="020B0502040204020203" pitchFamily="34" charset="0"/>
          </a:endParaRPr>
        </a:p>
      </dgm:t>
    </dgm:pt>
    <dgm:pt modelId="{BFF91BE4-4E60-4D50-A3F0-26D39D7C4386}" type="sibTrans" cxnId="{0B07E069-5D4B-43FF-8388-2C4EF4FE92E6}">
      <dgm:prSet/>
      <dgm:spPr/>
      <dgm:t>
        <a:bodyPr/>
        <a:lstStyle/>
        <a:p>
          <a:endParaRPr lang="en-US" b="1">
            <a:latin typeface="Segoe UI" panose="020B0502040204020203" pitchFamily="34" charset="0"/>
            <a:ea typeface="Segoe UI" panose="020B0502040204020203" pitchFamily="34" charset="0"/>
            <a:cs typeface="Segoe UI" panose="020B0502040204020203" pitchFamily="34" charset="0"/>
          </a:endParaRPr>
        </a:p>
      </dgm:t>
    </dgm:pt>
    <dgm:pt modelId="{F9EB9827-72FA-4B36-9FFC-B20259F06130}">
      <dgm:prSet phldrT="[Text]" custT="1"/>
      <dgm:spPr/>
      <dgm:t>
        <a:bodyPr/>
        <a:lstStyle/>
        <a:p>
          <a:r>
            <a:rPr lang="en-US" sz="18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KEVIN</a:t>
          </a:r>
        </a:p>
        <a:p>
          <a:r>
            <a:rPr lang="en-US" sz="14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Concepts</a:t>
          </a:r>
        </a:p>
        <a:p>
          <a:r>
            <a:rPr lang="en-US" sz="14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&amp;</a:t>
          </a:r>
        </a:p>
        <a:p>
          <a:r>
            <a:rPr lang="en-US" sz="14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Graphic Design</a:t>
          </a:r>
        </a:p>
      </dgm:t>
    </dgm:pt>
    <dgm:pt modelId="{648BCE72-F1A0-4EBB-9BED-BFF48785A2C1}" type="parTrans" cxnId="{D6ECE8ED-C007-4B01-AACC-6D186E2F2BBC}">
      <dgm:prSet/>
      <dgm:spPr/>
      <dgm:t>
        <a:bodyPr/>
        <a:lstStyle/>
        <a:p>
          <a:endParaRPr lang="en-US" b="1">
            <a:latin typeface="Segoe UI" panose="020B0502040204020203" pitchFamily="34" charset="0"/>
            <a:ea typeface="Segoe UI" panose="020B0502040204020203" pitchFamily="34" charset="0"/>
            <a:cs typeface="Segoe UI" panose="020B0502040204020203" pitchFamily="34" charset="0"/>
          </a:endParaRPr>
        </a:p>
      </dgm:t>
    </dgm:pt>
    <dgm:pt modelId="{77C99BA8-F0FB-45D7-8744-DFE6ABB1962A}" type="sibTrans" cxnId="{D6ECE8ED-C007-4B01-AACC-6D186E2F2BBC}">
      <dgm:prSet/>
      <dgm:spPr/>
      <dgm:t>
        <a:bodyPr/>
        <a:lstStyle/>
        <a:p>
          <a:endParaRPr lang="en-US" b="1">
            <a:latin typeface="Segoe UI" panose="020B0502040204020203" pitchFamily="34" charset="0"/>
            <a:ea typeface="Segoe UI" panose="020B0502040204020203" pitchFamily="34" charset="0"/>
            <a:cs typeface="Segoe UI" panose="020B0502040204020203" pitchFamily="34" charset="0"/>
          </a:endParaRPr>
        </a:p>
      </dgm:t>
    </dgm:pt>
    <dgm:pt modelId="{8346184A-FA59-4F1A-BCDF-9F91485B1D39}">
      <dgm:prSet phldrT="[Text]" custT="1"/>
      <dgm:spPr/>
      <dgm:t>
        <a:bodyPr/>
        <a:lstStyle/>
        <a:p>
          <a:r>
            <a:rPr lang="en-US" sz="19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SON</a:t>
          </a:r>
        </a:p>
        <a:p>
          <a:r>
            <a:rPr lang="en-US" sz="14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Concepts</a:t>
          </a:r>
        </a:p>
        <a:p>
          <a:r>
            <a:rPr lang="en-US" sz="14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&amp; </a:t>
          </a:r>
        </a:p>
        <a:p>
          <a:r>
            <a:rPr lang="en-US" sz="14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Presentation</a:t>
          </a:r>
        </a:p>
      </dgm:t>
    </dgm:pt>
    <dgm:pt modelId="{667AB561-5611-4995-B745-39835DCED3B3}" type="parTrans" cxnId="{EE14D818-9951-4998-9F0B-2FE3FC9AD20F}">
      <dgm:prSet/>
      <dgm:spPr/>
      <dgm:t>
        <a:bodyPr/>
        <a:lstStyle/>
        <a:p>
          <a:endParaRPr lang="en-US" b="1">
            <a:latin typeface="Segoe UI" panose="020B0502040204020203" pitchFamily="34" charset="0"/>
            <a:ea typeface="Segoe UI" panose="020B0502040204020203" pitchFamily="34" charset="0"/>
            <a:cs typeface="Segoe UI" panose="020B0502040204020203" pitchFamily="34" charset="0"/>
          </a:endParaRPr>
        </a:p>
      </dgm:t>
    </dgm:pt>
    <dgm:pt modelId="{C95DC8D3-F60B-456A-BE06-EE67E6192736}" type="sibTrans" cxnId="{EE14D818-9951-4998-9F0B-2FE3FC9AD20F}">
      <dgm:prSet/>
      <dgm:spPr/>
      <dgm:t>
        <a:bodyPr/>
        <a:lstStyle/>
        <a:p>
          <a:endParaRPr lang="en-US" b="1">
            <a:latin typeface="Segoe UI" panose="020B0502040204020203" pitchFamily="34" charset="0"/>
            <a:ea typeface="Segoe UI" panose="020B0502040204020203" pitchFamily="34" charset="0"/>
            <a:cs typeface="Segoe UI" panose="020B0502040204020203" pitchFamily="34" charset="0"/>
          </a:endParaRPr>
        </a:p>
      </dgm:t>
    </dgm:pt>
    <dgm:pt modelId="{1847E7A4-ACF9-4069-902E-624448C6B885}" type="pres">
      <dgm:prSet presAssocID="{214E4F0F-69FA-44B7-B32E-97AB2B360BC2}" presName="Name0" presStyleCnt="0">
        <dgm:presLayoutVars>
          <dgm:dir/>
          <dgm:resizeHandles val="exact"/>
        </dgm:presLayoutVars>
      </dgm:prSet>
      <dgm:spPr/>
    </dgm:pt>
    <dgm:pt modelId="{6232C667-5C14-47D8-812C-B4BC308CF032}" type="pres">
      <dgm:prSet presAssocID="{1B729862-C821-46C2-A288-68CB63AC99CE}" presName="Name5" presStyleLbl="vennNode1" presStyleIdx="0" presStyleCnt="4">
        <dgm:presLayoutVars>
          <dgm:bulletEnabled val="1"/>
        </dgm:presLayoutVars>
      </dgm:prSet>
      <dgm:spPr/>
    </dgm:pt>
    <dgm:pt modelId="{33890CC6-6915-42FC-9DE8-A5F8586D0B84}" type="pres">
      <dgm:prSet presAssocID="{D613B07D-FC7A-4D31-A678-B1CD0A2C4258}" presName="space" presStyleCnt="0"/>
      <dgm:spPr/>
    </dgm:pt>
    <dgm:pt modelId="{FDBC42F8-6D83-4D08-BDF6-21B29DB4AF34}" type="pres">
      <dgm:prSet presAssocID="{B7E86EF3-37ED-4C8F-B7A0-86A953E35F7B}" presName="Name5" presStyleLbl="vennNode1" presStyleIdx="1" presStyleCnt="4">
        <dgm:presLayoutVars>
          <dgm:bulletEnabled val="1"/>
        </dgm:presLayoutVars>
      </dgm:prSet>
      <dgm:spPr/>
    </dgm:pt>
    <dgm:pt modelId="{FAF38CA4-F3EB-4718-80FF-970DB751E087}" type="pres">
      <dgm:prSet presAssocID="{BFF91BE4-4E60-4D50-A3F0-26D39D7C4386}" presName="space" presStyleCnt="0"/>
      <dgm:spPr/>
    </dgm:pt>
    <dgm:pt modelId="{C332B5A6-F2B8-4DE1-B933-5C58C996918A}" type="pres">
      <dgm:prSet presAssocID="{F9EB9827-72FA-4B36-9FFC-B20259F06130}" presName="Name5" presStyleLbl="vennNode1" presStyleIdx="2" presStyleCnt="4">
        <dgm:presLayoutVars>
          <dgm:bulletEnabled val="1"/>
        </dgm:presLayoutVars>
      </dgm:prSet>
      <dgm:spPr/>
    </dgm:pt>
    <dgm:pt modelId="{383F2BE1-5B0F-49F1-BE62-AB34BF1FD291}" type="pres">
      <dgm:prSet presAssocID="{77C99BA8-F0FB-45D7-8744-DFE6ABB1962A}" presName="space" presStyleCnt="0"/>
      <dgm:spPr/>
    </dgm:pt>
    <dgm:pt modelId="{27025830-2C43-423C-9021-3F8D1F0E4EAB}" type="pres">
      <dgm:prSet presAssocID="{8346184A-FA59-4F1A-BCDF-9F91485B1D39}" presName="Name5" presStyleLbl="vennNode1" presStyleIdx="3" presStyleCnt="4">
        <dgm:presLayoutVars>
          <dgm:bulletEnabled val="1"/>
        </dgm:presLayoutVars>
      </dgm:prSet>
      <dgm:spPr/>
    </dgm:pt>
  </dgm:ptLst>
  <dgm:cxnLst>
    <dgm:cxn modelId="{B550AD17-60CF-40DB-A9CA-9E27B8C1710E}" type="presOf" srcId="{8346184A-FA59-4F1A-BCDF-9F91485B1D39}" destId="{27025830-2C43-423C-9021-3F8D1F0E4EAB}" srcOrd="0" destOrd="0" presId="urn:microsoft.com/office/officeart/2005/8/layout/venn3"/>
    <dgm:cxn modelId="{EE14D818-9951-4998-9F0B-2FE3FC9AD20F}" srcId="{214E4F0F-69FA-44B7-B32E-97AB2B360BC2}" destId="{8346184A-FA59-4F1A-BCDF-9F91485B1D39}" srcOrd="3" destOrd="0" parTransId="{667AB561-5611-4995-B745-39835DCED3B3}" sibTransId="{C95DC8D3-F60B-456A-BE06-EE67E6192736}"/>
    <dgm:cxn modelId="{1BE58A2A-18EF-4B20-A591-DD3934C47320}" type="presOf" srcId="{1B729862-C821-46C2-A288-68CB63AC99CE}" destId="{6232C667-5C14-47D8-812C-B4BC308CF032}" srcOrd="0" destOrd="0" presId="urn:microsoft.com/office/officeart/2005/8/layout/venn3"/>
    <dgm:cxn modelId="{953CAD47-44C7-41F0-934C-EB06BB9BECEA}" type="presOf" srcId="{F9EB9827-72FA-4B36-9FFC-B20259F06130}" destId="{C332B5A6-F2B8-4DE1-B933-5C58C996918A}" srcOrd="0" destOrd="0" presId="urn:microsoft.com/office/officeart/2005/8/layout/venn3"/>
    <dgm:cxn modelId="{0B07E069-5D4B-43FF-8388-2C4EF4FE92E6}" srcId="{214E4F0F-69FA-44B7-B32E-97AB2B360BC2}" destId="{B7E86EF3-37ED-4C8F-B7A0-86A953E35F7B}" srcOrd="1" destOrd="0" parTransId="{856D0571-776D-47D7-B5DB-EA8640E4012F}" sibTransId="{BFF91BE4-4E60-4D50-A3F0-26D39D7C4386}"/>
    <dgm:cxn modelId="{ACA8BC99-E2BA-4DCF-9FA7-A5156DE15EF3}" srcId="{214E4F0F-69FA-44B7-B32E-97AB2B360BC2}" destId="{1B729862-C821-46C2-A288-68CB63AC99CE}" srcOrd="0" destOrd="0" parTransId="{D768CA3A-0D31-4EF4-9C25-854B2B8EB6A5}" sibTransId="{D613B07D-FC7A-4D31-A678-B1CD0A2C4258}"/>
    <dgm:cxn modelId="{D6ECE8ED-C007-4B01-AACC-6D186E2F2BBC}" srcId="{214E4F0F-69FA-44B7-B32E-97AB2B360BC2}" destId="{F9EB9827-72FA-4B36-9FFC-B20259F06130}" srcOrd="2" destOrd="0" parTransId="{648BCE72-F1A0-4EBB-9BED-BFF48785A2C1}" sibTransId="{77C99BA8-F0FB-45D7-8744-DFE6ABB1962A}"/>
    <dgm:cxn modelId="{F08DF8F6-A68F-4AB5-8191-C658C05AA8E9}" type="presOf" srcId="{B7E86EF3-37ED-4C8F-B7A0-86A953E35F7B}" destId="{FDBC42F8-6D83-4D08-BDF6-21B29DB4AF34}" srcOrd="0" destOrd="0" presId="urn:microsoft.com/office/officeart/2005/8/layout/venn3"/>
    <dgm:cxn modelId="{CD455AFB-352F-415C-BD23-5FB538E69CF1}" type="presOf" srcId="{214E4F0F-69FA-44B7-B32E-97AB2B360BC2}" destId="{1847E7A4-ACF9-4069-902E-624448C6B885}" srcOrd="0" destOrd="0" presId="urn:microsoft.com/office/officeart/2005/8/layout/venn3"/>
    <dgm:cxn modelId="{EB3DF542-BDA9-465C-A1CF-2E41273B7EEE}" type="presParOf" srcId="{1847E7A4-ACF9-4069-902E-624448C6B885}" destId="{6232C667-5C14-47D8-812C-B4BC308CF032}" srcOrd="0" destOrd="0" presId="urn:microsoft.com/office/officeart/2005/8/layout/venn3"/>
    <dgm:cxn modelId="{13E80878-9751-4F67-8C1D-5F664C07CCB2}" type="presParOf" srcId="{1847E7A4-ACF9-4069-902E-624448C6B885}" destId="{33890CC6-6915-42FC-9DE8-A5F8586D0B84}" srcOrd="1" destOrd="0" presId="urn:microsoft.com/office/officeart/2005/8/layout/venn3"/>
    <dgm:cxn modelId="{E937C0A8-0B54-4C99-B557-AC09E1D64699}" type="presParOf" srcId="{1847E7A4-ACF9-4069-902E-624448C6B885}" destId="{FDBC42F8-6D83-4D08-BDF6-21B29DB4AF34}" srcOrd="2" destOrd="0" presId="urn:microsoft.com/office/officeart/2005/8/layout/venn3"/>
    <dgm:cxn modelId="{2ACE5582-81AF-4329-9F06-61B74EA259CC}" type="presParOf" srcId="{1847E7A4-ACF9-4069-902E-624448C6B885}" destId="{FAF38CA4-F3EB-4718-80FF-970DB751E087}" srcOrd="3" destOrd="0" presId="urn:microsoft.com/office/officeart/2005/8/layout/venn3"/>
    <dgm:cxn modelId="{16E18FDB-9CFA-431A-B2BE-C13A81D8AD13}" type="presParOf" srcId="{1847E7A4-ACF9-4069-902E-624448C6B885}" destId="{C332B5A6-F2B8-4DE1-B933-5C58C996918A}" srcOrd="4" destOrd="0" presId="urn:microsoft.com/office/officeart/2005/8/layout/venn3"/>
    <dgm:cxn modelId="{1867B9AE-7433-45CF-AE89-14860DA340C5}" type="presParOf" srcId="{1847E7A4-ACF9-4069-902E-624448C6B885}" destId="{383F2BE1-5B0F-49F1-BE62-AB34BF1FD291}" srcOrd="5" destOrd="0" presId="urn:microsoft.com/office/officeart/2005/8/layout/venn3"/>
    <dgm:cxn modelId="{25BDBF2E-8339-4345-AD85-7C9FF8EF4212}" type="presParOf" srcId="{1847E7A4-ACF9-4069-902E-624448C6B885}" destId="{27025830-2C43-423C-9021-3F8D1F0E4EAB}" srcOrd="6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1EF8BB-92A3-4F9F-87A3-7BDF4B09C72C}">
      <dsp:nvSpPr>
        <dsp:cNvPr id="0" name=""/>
        <dsp:cNvSpPr/>
      </dsp:nvSpPr>
      <dsp:spPr>
        <a:xfrm>
          <a:off x="2060546" y="1170580"/>
          <a:ext cx="3434420" cy="343501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4790" tIns="224790" rIns="224790" bIns="224790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900" kern="1200"/>
        </a:p>
      </dsp:txBody>
      <dsp:txXfrm>
        <a:off x="2563505" y="1673626"/>
        <a:ext cx="2428502" cy="2428919"/>
      </dsp:txXfrm>
    </dsp:sp>
    <dsp:sp modelId="{899D4562-8FE7-4947-8E44-906E3A191852}">
      <dsp:nvSpPr>
        <dsp:cNvPr id="0" name=""/>
        <dsp:cNvSpPr/>
      </dsp:nvSpPr>
      <dsp:spPr>
        <a:xfrm>
          <a:off x="3116586" y="4350237"/>
          <a:ext cx="276867" cy="276838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39E134-DB35-474A-AC5B-5178FBC146C3}">
      <dsp:nvSpPr>
        <dsp:cNvPr id="0" name=""/>
        <dsp:cNvSpPr/>
      </dsp:nvSpPr>
      <dsp:spPr>
        <a:xfrm>
          <a:off x="5716179" y="2564595"/>
          <a:ext cx="276867" cy="276838"/>
        </a:xfrm>
        <a:prstGeom prst="ellipse">
          <a:avLst/>
        </a:prstGeom>
        <a:solidFill>
          <a:schemeClr val="accent5">
            <a:hueOff val="346513"/>
            <a:satOff val="-223"/>
            <a:lumOff val="15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4E8F9C-B297-4CC1-A45E-B0026EC59B35}">
      <dsp:nvSpPr>
        <dsp:cNvPr id="0" name=""/>
        <dsp:cNvSpPr/>
      </dsp:nvSpPr>
      <dsp:spPr>
        <a:xfrm>
          <a:off x="4393134" y="4644877"/>
          <a:ext cx="381837" cy="382418"/>
        </a:xfrm>
        <a:prstGeom prst="ellipse">
          <a:avLst/>
        </a:prstGeom>
        <a:solidFill>
          <a:schemeClr val="accent5">
            <a:hueOff val="693026"/>
            <a:satOff val="-446"/>
            <a:lumOff val="30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8D364D-2176-4B4E-B2A6-073C44ACC2D8}">
      <dsp:nvSpPr>
        <dsp:cNvPr id="0" name=""/>
        <dsp:cNvSpPr/>
      </dsp:nvSpPr>
      <dsp:spPr>
        <a:xfrm>
          <a:off x="3194081" y="1556681"/>
          <a:ext cx="276867" cy="276838"/>
        </a:xfrm>
        <a:prstGeom prst="ellipse">
          <a:avLst/>
        </a:prstGeom>
        <a:solidFill>
          <a:schemeClr val="accent5">
            <a:hueOff val="1039540"/>
            <a:satOff val="-669"/>
            <a:lumOff val="45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B53CDE-B083-48A4-8670-3C4732DACEF9}">
      <dsp:nvSpPr>
        <dsp:cNvPr id="0" name=""/>
        <dsp:cNvSpPr/>
      </dsp:nvSpPr>
      <dsp:spPr>
        <a:xfrm>
          <a:off x="2322619" y="3140985"/>
          <a:ext cx="276867" cy="276838"/>
        </a:xfrm>
        <a:prstGeom prst="ellipse">
          <a:avLst/>
        </a:prstGeom>
        <a:solidFill>
          <a:schemeClr val="accent5">
            <a:hueOff val="1386053"/>
            <a:satOff val="-892"/>
            <a:lumOff val="61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338C5A-56D8-484E-A6BC-3F3CE7EF744F}">
      <dsp:nvSpPr>
        <dsp:cNvPr id="0" name=""/>
        <dsp:cNvSpPr/>
      </dsp:nvSpPr>
      <dsp:spPr>
        <a:xfrm>
          <a:off x="1195405" y="1999087"/>
          <a:ext cx="979289" cy="979400"/>
        </a:xfrm>
        <a:prstGeom prst="ellipse">
          <a:avLst/>
        </a:prstGeom>
        <a:solidFill>
          <a:schemeClr val="accent1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rainy</a:t>
          </a:r>
        </a:p>
      </dsp:txBody>
      <dsp:txXfrm>
        <a:off x="1338819" y="2142517"/>
        <a:ext cx="692461" cy="692540"/>
      </dsp:txXfrm>
    </dsp:sp>
    <dsp:sp modelId="{E21651FB-7B36-4E5B-95BA-A63304328EFA}">
      <dsp:nvSpPr>
        <dsp:cNvPr id="0" name=""/>
        <dsp:cNvSpPr/>
      </dsp:nvSpPr>
      <dsp:spPr>
        <a:xfrm>
          <a:off x="3634391" y="1568958"/>
          <a:ext cx="381837" cy="382418"/>
        </a:xfrm>
        <a:prstGeom prst="ellipse">
          <a:avLst/>
        </a:prstGeom>
        <a:solidFill>
          <a:schemeClr val="accent5">
            <a:hueOff val="2079079"/>
            <a:satOff val="-1338"/>
            <a:lumOff val="91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DABC4A-B77B-430E-817F-B47648986AC2}">
      <dsp:nvSpPr>
        <dsp:cNvPr id="0" name=""/>
        <dsp:cNvSpPr/>
      </dsp:nvSpPr>
      <dsp:spPr>
        <a:xfrm>
          <a:off x="1118634" y="3595836"/>
          <a:ext cx="690406" cy="690562"/>
        </a:xfrm>
        <a:prstGeom prst="ellipse">
          <a:avLst/>
        </a:prstGeom>
        <a:solidFill>
          <a:schemeClr val="accent5">
            <a:hueOff val="2425593"/>
            <a:satOff val="-1561"/>
            <a:lumOff val="106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25EBBC-F9C6-4E34-9884-272A7ACC3FEA}">
      <dsp:nvSpPr>
        <dsp:cNvPr id="0" name=""/>
        <dsp:cNvSpPr/>
      </dsp:nvSpPr>
      <dsp:spPr>
        <a:xfrm>
          <a:off x="6014674" y="1300523"/>
          <a:ext cx="1062803" cy="1062923"/>
        </a:xfrm>
        <a:prstGeom prst="ellipse">
          <a:avLst/>
        </a:prstGeom>
        <a:solidFill>
          <a:schemeClr val="accent1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sunny</a:t>
          </a:r>
        </a:p>
      </dsp:txBody>
      <dsp:txXfrm>
        <a:off x="6170318" y="1456184"/>
        <a:ext cx="751515" cy="751601"/>
      </dsp:txXfrm>
    </dsp:sp>
    <dsp:sp modelId="{3AD888FC-A921-44CA-9BEA-326B449270EF}">
      <dsp:nvSpPr>
        <dsp:cNvPr id="0" name=""/>
        <dsp:cNvSpPr/>
      </dsp:nvSpPr>
      <dsp:spPr>
        <a:xfrm>
          <a:off x="5224440" y="2097468"/>
          <a:ext cx="381837" cy="382418"/>
        </a:xfrm>
        <a:prstGeom prst="ellipse">
          <a:avLst/>
        </a:prstGeom>
        <a:solidFill>
          <a:schemeClr val="accent5">
            <a:hueOff val="3118619"/>
            <a:satOff val="-2006"/>
            <a:lumOff val="137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8410D8-0C21-412E-BB9A-CB7FE4EF35BC}">
      <dsp:nvSpPr>
        <dsp:cNvPr id="0" name=""/>
        <dsp:cNvSpPr/>
      </dsp:nvSpPr>
      <dsp:spPr>
        <a:xfrm>
          <a:off x="855857" y="4417758"/>
          <a:ext cx="276867" cy="276838"/>
        </a:xfrm>
        <a:prstGeom prst="ellipse">
          <a:avLst/>
        </a:prstGeom>
        <a:solidFill>
          <a:schemeClr val="accent5">
            <a:hueOff val="3465132"/>
            <a:satOff val="-2229"/>
            <a:lumOff val="152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FFFF98-2C1C-493E-9389-61940FAACA98}">
      <dsp:nvSpPr>
        <dsp:cNvPr id="0" name=""/>
        <dsp:cNvSpPr/>
      </dsp:nvSpPr>
      <dsp:spPr>
        <a:xfrm>
          <a:off x="3614665" y="4023677"/>
          <a:ext cx="276867" cy="276838"/>
        </a:xfrm>
        <a:prstGeom prst="ellipse">
          <a:avLst/>
        </a:prstGeom>
        <a:solidFill>
          <a:schemeClr val="accent5">
            <a:hueOff val="3811645"/>
            <a:satOff val="-2452"/>
            <a:lumOff val="167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439AC1-CEBA-464B-96B3-AEE42F76CC91}">
      <dsp:nvSpPr>
        <dsp:cNvPr id="0" name=""/>
        <dsp:cNvSpPr/>
      </dsp:nvSpPr>
      <dsp:spPr>
        <a:xfrm>
          <a:off x="6671265" y="3713502"/>
          <a:ext cx="1062803" cy="1062923"/>
        </a:xfrm>
        <a:prstGeom prst="ellipse">
          <a:avLst/>
        </a:prstGeom>
        <a:solidFill>
          <a:schemeClr val="accent5">
            <a:hueOff val="4158159"/>
            <a:satOff val="-2675"/>
            <a:lumOff val="182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5:00 AM</a:t>
          </a:r>
        </a:p>
      </dsp:txBody>
      <dsp:txXfrm>
        <a:off x="6826909" y="3869163"/>
        <a:ext cx="751515" cy="751601"/>
      </dsp:txXfrm>
    </dsp:sp>
    <dsp:sp modelId="{9BFA4A3E-58DF-4E72-9C82-D79C67E58C69}">
      <dsp:nvSpPr>
        <dsp:cNvPr id="0" name=""/>
        <dsp:cNvSpPr/>
      </dsp:nvSpPr>
      <dsp:spPr>
        <a:xfrm>
          <a:off x="6110697" y="3498236"/>
          <a:ext cx="276867" cy="276838"/>
        </a:xfrm>
        <a:prstGeom prst="ellipse">
          <a:avLst/>
        </a:prstGeom>
        <a:solidFill>
          <a:schemeClr val="accent5">
            <a:hueOff val="4504671"/>
            <a:satOff val="-2898"/>
            <a:lumOff val="198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14D873-9CBF-4B5D-9DD7-09508A270EA4}">
      <dsp:nvSpPr>
        <dsp:cNvPr id="0" name=""/>
        <dsp:cNvSpPr/>
      </dsp:nvSpPr>
      <dsp:spPr>
        <a:xfrm>
          <a:off x="2496629" y="4741863"/>
          <a:ext cx="1396312" cy="1396470"/>
        </a:xfrm>
        <a:prstGeom prst="ellipse">
          <a:avLst/>
        </a:prstGeom>
        <a:solidFill>
          <a:srgbClr val="FFC0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Austin</a:t>
          </a:r>
        </a:p>
      </dsp:txBody>
      <dsp:txXfrm>
        <a:off x="2701114" y="4946371"/>
        <a:ext cx="987342" cy="987454"/>
      </dsp:txXfrm>
    </dsp:sp>
    <dsp:sp modelId="{E5BAC0AB-B3CD-4ACD-B421-EFAE77A794A0}">
      <dsp:nvSpPr>
        <dsp:cNvPr id="0" name=""/>
        <dsp:cNvSpPr/>
      </dsp:nvSpPr>
      <dsp:spPr>
        <a:xfrm>
          <a:off x="3743588" y="4694597"/>
          <a:ext cx="276867" cy="276838"/>
        </a:xfrm>
        <a:prstGeom prst="ellipse">
          <a:avLst/>
        </a:prstGeom>
        <a:solidFill>
          <a:schemeClr val="accent5">
            <a:hueOff val="5197698"/>
            <a:satOff val="-3344"/>
            <a:lumOff val="228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45A621-23F9-4022-86C1-5095ED503943}">
      <dsp:nvSpPr>
        <dsp:cNvPr id="0" name=""/>
        <dsp:cNvSpPr/>
      </dsp:nvSpPr>
      <dsp:spPr>
        <a:xfrm>
          <a:off x="3828128" y="0"/>
          <a:ext cx="1396312" cy="1396470"/>
        </a:xfrm>
        <a:prstGeom prst="ellipse">
          <a:avLst/>
        </a:prstGeom>
        <a:solidFill>
          <a:srgbClr val="FFC0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San Francisco</a:t>
          </a:r>
        </a:p>
      </dsp:txBody>
      <dsp:txXfrm>
        <a:off x="4032613" y="204508"/>
        <a:ext cx="987342" cy="987454"/>
      </dsp:txXfrm>
    </dsp:sp>
    <dsp:sp modelId="{8527B8F9-B429-43A6-86C6-81D0BE072A94}">
      <dsp:nvSpPr>
        <dsp:cNvPr id="0" name=""/>
        <dsp:cNvSpPr/>
      </dsp:nvSpPr>
      <dsp:spPr>
        <a:xfrm>
          <a:off x="2106338" y="1513713"/>
          <a:ext cx="276867" cy="276838"/>
        </a:xfrm>
        <a:prstGeom prst="ellipse">
          <a:avLst/>
        </a:prstGeom>
        <a:solidFill>
          <a:schemeClr val="accent5">
            <a:hueOff val="5890724"/>
            <a:satOff val="-3790"/>
            <a:lumOff val="259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F77E61-6BC8-48D6-B973-BE64B3B47300}">
      <dsp:nvSpPr>
        <dsp:cNvPr id="0" name=""/>
        <dsp:cNvSpPr/>
      </dsp:nvSpPr>
      <dsp:spPr>
        <a:xfrm>
          <a:off x="5330115" y="343746"/>
          <a:ext cx="276867" cy="276838"/>
        </a:xfrm>
        <a:prstGeom prst="ellipse">
          <a:avLst/>
        </a:prstGeom>
        <a:solidFill>
          <a:schemeClr val="accent5">
            <a:hueOff val="6237238"/>
            <a:satOff val="-4013"/>
            <a:lumOff val="274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4BFA3A-A4A2-465C-B245-A54C4BF2D514}">
      <dsp:nvSpPr>
        <dsp:cNvPr id="0" name=""/>
        <dsp:cNvSpPr/>
      </dsp:nvSpPr>
      <dsp:spPr>
        <a:xfrm>
          <a:off x="1638927" y="0"/>
          <a:ext cx="3114785" cy="3114785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4D4ED18-E292-4F45-B496-6B380BDF4CCE}">
      <dsp:nvSpPr>
        <dsp:cNvPr id="0" name=""/>
        <dsp:cNvSpPr/>
      </dsp:nvSpPr>
      <dsp:spPr>
        <a:xfrm>
          <a:off x="1841389" y="202461"/>
          <a:ext cx="1245914" cy="1245914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u="none" kern="1200" dirty="0">
              <a:solidFill>
                <a:schemeClr val="accent5">
                  <a:lumMod val="50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COREY</a:t>
          </a:r>
          <a:endParaRPr lang="en-US" sz="1400" b="1" i="0" u="none" kern="1200" dirty="0">
            <a:solidFill>
              <a:schemeClr val="accent5">
                <a:lumMod val="50000"/>
              </a:schemeClr>
            </a:solidFill>
            <a:latin typeface="Segoe UI" panose="020B0502040204020203" pitchFamily="34" charset="0"/>
            <a:ea typeface="Segoe UI" panose="020B0502040204020203" pitchFamily="34" charset="0"/>
            <a:cs typeface="Segoe UI" panose="020B0502040204020203" pitchFamily="34" charset="0"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u="none" kern="1200" dirty="0">
              <a:solidFill>
                <a:schemeClr val="accent5">
                  <a:lumMod val="50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Google Maps API</a:t>
          </a:r>
        </a:p>
      </dsp:txBody>
      <dsp:txXfrm>
        <a:off x="1902210" y="263282"/>
        <a:ext cx="1124272" cy="1124272"/>
      </dsp:txXfrm>
    </dsp:sp>
    <dsp:sp modelId="{DAE3849B-40C9-4305-823D-F07DF0ACE94C}">
      <dsp:nvSpPr>
        <dsp:cNvPr id="0" name=""/>
        <dsp:cNvSpPr/>
      </dsp:nvSpPr>
      <dsp:spPr>
        <a:xfrm>
          <a:off x="3305337" y="202461"/>
          <a:ext cx="1245914" cy="1245914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u="none" kern="1200" dirty="0">
              <a:solidFill>
                <a:schemeClr val="accent5">
                  <a:lumMod val="50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KEVIN</a:t>
          </a:r>
          <a:endParaRPr lang="en-US" sz="1400" b="1" i="0" u="none" kern="1200" dirty="0">
            <a:solidFill>
              <a:schemeClr val="accent5">
                <a:lumMod val="50000"/>
              </a:schemeClr>
            </a:solidFill>
            <a:latin typeface="Segoe UI" panose="020B0502040204020203" pitchFamily="34" charset="0"/>
            <a:ea typeface="Segoe UI" panose="020B0502040204020203" pitchFamily="34" charset="0"/>
            <a:cs typeface="Segoe UI" panose="020B0502040204020203" pitchFamily="34" charset="0"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u="none" kern="1200" dirty="0">
              <a:solidFill>
                <a:schemeClr val="accent5">
                  <a:lumMod val="50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Underground Weather API</a:t>
          </a:r>
        </a:p>
      </dsp:txBody>
      <dsp:txXfrm>
        <a:off x="3366158" y="263282"/>
        <a:ext cx="1124272" cy="1124272"/>
      </dsp:txXfrm>
    </dsp:sp>
    <dsp:sp modelId="{774826D8-393C-42D5-9286-CA2AF2D2586D}">
      <dsp:nvSpPr>
        <dsp:cNvPr id="0" name=""/>
        <dsp:cNvSpPr/>
      </dsp:nvSpPr>
      <dsp:spPr>
        <a:xfrm>
          <a:off x="1841389" y="1666409"/>
          <a:ext cx="1245914" cy="1245914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u="none" kern="1200" dirty="0">
              <a:solidFill>
                <a:schemeClr val="accent5">
                  <a:lumMod val="50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SON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u="none" kern="1200" dirty="0" err="1">
              <a:solidFill>
                <a:schemeClr val="accent5">
                  <a:lumMod val="50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SeatGeek</a:t>
          </a:r>
          <a:r>
            <a:rPr lang="en-US" sz="1200" b="1" i="0" u="none" kern="1200" dirty="0">
              <a:solidFill>
                <a:schemeClr val="accent5">
                  <a:lumMod val="50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 API</a:t>
          </a:r>
        </a:p>
      </dsp:txBody>
      <dsp:txXfrm>
        <a:off x="1902210" y="1727230"/>
        <a:ext cx="1124272" cy="1124272"/>
      </dsp:txXfrm>
    </dsp:sp>
    <dsp:sp modelId="{F2FE8B13-550A-45E9-AFF1-BBC4B87C49EC}">
      <dsp:nvSpPr>
        <dsp:cNvPr id="0" name=""/>
        <dsp:cNvSpPr/>
      </dsp:nvSpPr>
      <dsp:spPr>
        <a:xfrm>
          <a:off x="3305337" y="1666409"/>
          <a:ext cx="1245914" cy="1245914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u="none" kern="1200" dirty="0">
              <a:solidFill>
                <a:schemeClr val="accent5">
                  <a:lumMod val="50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LUIS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u="none" kern="1200" dirty="0">
              <a:solidFill>
                <a:schemeClr val="accent5">
                  <a:lumMod val="50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Spotify API</a:t>
          </a:r>
        </a:p>
      </dsp:txBody>
      <dsp:txXfrm>
        <a:off x="3366158" y="1727230"/>
        <a:ext cx="1124272" cy="11242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32C667-5C14-47D8-812C-B4BC308CF032}">
      <dsp:nvSpPr>
        <dsp:cNvPr id="0" name=""/>
        <dsp:cNvSpPr/>
      </dsp:nvSpPr>
      <dsp:spPr>
        <a:xfrm>
          <a:off x="1774" y="967249"/>
          <a:ext cx="1780328" cy="1780328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alpha val="50000"/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tx1"/>
        </a:fontRef>
      </dsp:style>
      <dsp:txBody>
        <a:bodyPr spcFirstLastPara="0" vert="horz" wrap="square" lIns="97977" tIns="22860" rIns="97977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COREY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Concepts 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&amp;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Foundation UI Design</a:t>
          </a:r>
        </a:p>
      </dsp:txBody>
      <dsp:txXfrm>
        <a:off x="262497" y="1227972"/>
        <a:ext cx="1258882" cy="1258882"/>
      </dsp:txXfrm>
    </dsp:sp>
    <dsp:sp modelId="{FDBC42F8-6D83-4D08-BDF6-21B29DB4AF34}">
      <dsp:nvSpPr>
        <dsp:cNvPr id="0" name=""/>
        <dsp:cNvSpPr/>
      </dsp:nvSpPr>
      <dsp:spPr>
        <a:xfrm>
          <a:off x="1426037" y="967249"/>
          <a:ext cx="1780328" cy="1780328"/>
        </a:xfrm>
        <a:prstGeom prst="ellipse">
          <a:avLst/>
        </a:prstGeom>
        <a:gradFill rotWithShape="0">
          <a:gsLst>
            <a:gs pos="0">
              <a:schemeClr val="accent3">
                <a:alpha val="50000"/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3">
                <a:alpha val="50000"/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tx1"/>
        </a:fontRef>
      </dsp:style>
      <dsp:txBody>
        <a:bodyPr spcFirstLastPara="0" vert="horz" wrap="square" lIns="97977" tIns="22860" rIns="97977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LUIS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Concepts 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&amp;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Graphic Design</a:t>
          </a:r>
        </a:p>
      </dsp:txBody>
      <dsp:txXfrm>
        <a:off x="1686760" y="1227972"/>
        <a:ext cx="1258882" cy="1258882"/>
      </dsp:txXfrm>
    </dsp:sp>
    <dsp:sp modelId="{C332B5A6-F2B8-4DE1-B933-5C58C996918A}">
      <dsp:nvSpPr>
        <dsp:cNvPr id="0" name=""/>
        <dsp:cNvSpPr/>
      </dsp:nvSpPr>
      <dsp:spPr>
        <a:xfrm>
          <a:off x="2850300" y="967249"/>
          <a:ext cx="1780328" cy="1780328"/>
        </a:xfrm>
        <a:prstGeom prst="ellipse">
          <a:avLst/>
        </a:prstGeom>
        <a:gradFill rotWithShape="0">
          <a:gsLst>
            <a:gs pos="0">
              <a:schemeClr val="accent4">
                <a:alpha val="50000"/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4">
                <a:alpha val="50000"/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tx1"/>
        </a:fontRef>
      </dsp:style>
      <dsp:txBody>
        <a:bodyPr spcFirstLastPara="0" vert="horz" wrap="square" lIns="97977" tIns="22860" rIns="97977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KEVIN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Concepts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&amp;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Graphic Design</a:t>
          </a:r>
        </a:p>
      </dsp:txBody>
      <dsp:txXfrm>
        <a:off x="3111023" y="1227972"/>
        <a:ext cx="1258882" cy="1258882"/>
      </dsp:txXfrm>
    </dsp:sp>
    <dsp:sp modelId="{27025830-2C43-423C-9021-3F8D1F0E4EAB}">
      <dsp:nvSpPr>
        <dsp:cNvPr id="0" name=""/>
        <dsp:cNvSpPr/>
      </dsp:nvSpPr>
      <dsp:spPr>
        <a:xfrm>
          <a:off x="4274563" y="967249"/>
          <a:ext cx="1780328" cy="1780328"/>
        </a:xfrm>
        <a:prstGeom prst="ellipse">
          <a:avLst/>
        </a:prstGeom>
        <a:gradFill rotWithShape="0">
          <a:gsLst>
            <a:gs pos="0">
              <a:schemeClr val="accent5">
                <a:alpha val="50000"/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5">
                <a:alpha val="50000"/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tx1"/>
        </a:fontRef>
      </dsp:style>
      <dsp:txBody>
        <a:bodyPr spcFirstLastPara="0" vert="horz" wrap="square" lIns="97977" tIns="24130" rIns="97977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SON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Concepts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&amp;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rPr>
            <a:t>Presentation</a:t>
          </a:r>
        </a:p>
      </dsp:txBody>
      <dsp:txXfrm>
        <a:off x="4535286" y="1227972"/>
        <a:ext cx="1258882" cy="12588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697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51199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52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3808459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36620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4/28/2017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05976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4/28/2017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9621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3883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843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023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746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256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4/28/2017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114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4/28/2017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336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4/28/2017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9719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4/28/2017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530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405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4/28/2017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7132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  <p:sldLayoutId id="2147484357" r:id="rId12"/>
    <p:sldLayoutId id="2147484358" r:id="rId13"/>
    <p:sldLayoutId id="2147484359" r:id="rId14"/>
    <p:sldLayoutId id="2147484360" r:id="rId15"/>
    <p:sldLayoutId id="2147484361" r:id="rId16"/>
    <p:sldLayoutId id="2147484362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4" y="3625696"/>
            <a:ext cx="9509501" cy="598786"/>
          </a:xfrm>
        </p:spPr>
        <p:txBody>
          <a:bodyPr/>
          <a:lstStyle/>
          <a:p>
            <a:r>
              <a:rPr lang="en-US" sz="32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Music Will Be For You, </a:t>
            </a:r>
            <a:r>
              <a:rPr lang="en-US" sz="3200" b="1" dirty="0">
                <a:solidFill>
                  <a:srgbClr val="FFC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What You Want It To Be!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224481"/>
            <a:ext cx="8825658" cy="861420"/>
          </a:xfrm>
        </p:spPr>
        <p:txBody>
          <a:bodyPr>
            <a:normAutofit/>
          </a:bodyPr>
          <a:lstStyle/>
          <a:p>
            <a:r>
              <a:rPr lang="en-US" b="1" cap="none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Adaptable music streaming application designed with you in mind.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411" y="203437"/>
            <a:ext cx="3645704" cy="1433977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2611612" y="621032"/>
            <a:ext cx="2704665" cy="59878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AR DARLING" panose="02000000000000000000" pitchFamily="2" charset="0"/>
                <a:ea typeface="Segoe UI" panose="020B0502040204020203" pitchFamily="34" charset="0"/>
                <a:cs typeface="Segoe UI" panose="020B0502040204020203" pitchFamily="34" charset="0"/>
              </a:rPr>
              <a:t>Three Winks</a:t>
            </a:r>
          </a:p>
        </p:txBody>
      </p:sp>
    </p:spTree>
    <p:extLst>
      <p:ext uri="{BB962C8B-B14F-4D97-AF65-F5344CB8AC3E}">
        <p14:creationId xmlns:p14="http://schemas.microsoft.com/office/powerpoint/2010/main" val="2495647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7376" y="101843"/>
            <a:ext cx="9404723" cy="105710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2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Application Concept</a:t>
            </a:r>
            <a:br>
              <a:rPr lang="en-US" sz="32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Motivation for development </a:t>
            </a:r>
            <a:endParaRPr lang="en-US" sz="32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25586" y="6292234"/>
            <a:ext cx="11802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Demo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748" y="5966244"/>
            <a:ext cx="1846018" cy="726100"/>
          </a:xfrm>
          <a:prstGeom prst="rect">
            <a:avLst/>
          </a:prstGeom>
        </p:spPr>
      </p:pic>
      <p:pic>
        <p:nvPicPr>
          <p:cNvPr id="3" name="Picture 2" descr="3WinksSoftware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954" y="-124356"/>
            <a:ext cx="10707296" cy="8026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742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91204"/>
            <a:ext cx="9404723" cy="98267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2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Design Process</a:t>
            </a:r>
            <a:br>
              <a:rPr lang="en-US" sz="3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Technology used and functionality </a:t>
            </a:r>
            <a:endParaRPr lang="en-US" sz="36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391" y="1498579"/>
            <a:ext cx="3839390" cy="3965134"/>
          </a:xfrm>
        </p:spPr>
      </p:pic>
      <p:sp>
        <p:nvSpPr>
          <p:cNvPr id="8" name="TextBox 7"/>
          <p:cNvSpPr txBox="1"/>
          <p:nvPr/>
        </p:nvSpPr>
        <p:spPr>
          <a:xfrm>
            <a:off x="646111" y="5463713"/>
            <a:ext cx="29153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Using APIs to pull data for locations, weather, playlists, and entertainment schedules</a:t>
            </a:r>
            <a:endParaRPr lang="en-US" sz="1400" b="1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733699541"/>
              </p:ext>
            </p:extLst>
          </p:nvPr>
        </p:nvGraphicFramePr>
        <p:xfrm>
          <a:off x="4190409" y="485750"/>
          <a:ext cx="8589926" cy="61383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03035" y="2667028"/>
            <a:ext cx="3298166" cy="141790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656933" y="5463713"/>
            <a:ext cx="33472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Selected playlists based on combination of location, weather, and time of day</a:t>
            </a:r>
          </a:p>
        </p:txBody>
      </p:sp>
      <p:sp>
        <p:nvSpPr>
          <p:cNvPr id="4" name="Arrow: Right 3"/>
          <p:cNvSpPr/>
          <p:nvPr/>
        </p:nvSpPr>
        <p:spPr>
          <a:xfrm>
            <a:off x="4190409" y="3381153"/>
            <a:ext cx="838791" cy="457200"/>
          </a:xfrm>
          <a:prstGeom prst="rightArrow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570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91204"/>
            <a:ext cx="9404723" cy="98267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2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Design Process</a:t>
            </a:r>
            <a:br>
              <a:rPr lang="en-US" sz="3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Technology used and user-interface (UI) </a:t>
            </a:r>
            <a:endParaRPr lang="en-US" sz="36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5" name="Content Placeholder 1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3580" y="1446586"/>
            <a:ext cx="6161171" cy="34656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7274" y="3264194"/>
            <a:ext cx="6010942" cy="33811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8" name="TextBox 17"/>
          <p:cNvSpPr txBox="1"/>
          <p:nvPr/>
        </p:nvSpPr>
        <p:spPr>
          <a:xfrm>
            <a:off x="6764751" y="2201502"/>
            <a:ext cx="50210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Simple but modern UI design using Foundation</a:t>
            </a:r>
            <a:endParaRPr lang="en-US" sz="14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477227" y="5471019"/>
            <a:ext cx="548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… with enhanced graphic design in Photoshop and Illustrator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131925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1568" y="5393445"/>
            <a:ext cx="9404723" cy="897617"/>
          </a:xfrm>
        </p:spPr>
        <p:txBody>
          <a:bodyPr/>
          <a:lstStyle/>
          <a:p>
            <a:r>
              <a:rPr lang="en-US" sz="32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Potential Enhancement</a:t>
            </a:r>
            <a:br>
              <a:rPr lang="en-US" sz="3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Directions for future development</a:t>
            </a:r>
            <a:endParaRPr lang="en-US" sz="36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Picture 4" descr="3WinksSoftware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575" y="-76968"/>
            <a:ext cx="9323178" cy="6989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899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69956"/>
            <a:ext cx="9404723" cy="897617"/>
          </a:xfrm>
        </p:spPr>
        <p:txBody>
          <a:bodyPr/>
          <a:lstStyle/>
          <a:p>
            <a:r>
              <a:rPr lang="en-US" sz="32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Potential Enhancement</a:t>
            </a:r>
            <a:br>
              <a:rPr lang="en-US" sz="3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8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Directions for future development</a:t>
            </a:r>
            <a:endParaRPr lang="en-US" sz="36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Content Placeholder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3163" y="1369732"/>
            <a:ext cx="4251335" cy="4195762"/>
          </a:xfrm>
          <a:prstGeom prst="rect">
            <a:avLst/>
          </a:prstGeom>
        </p:spPr>
      </p:pic>
      <p:sp>
        <p:nvSpPr>
          <p:cNvPr id="7" name="Rectangle: Folded Corner 6"/>
          <p:cNvSpPr/>
          <p:nvPr/>
        </p:nvSpPr>
        <p:spPr>
          <a:xfrm rot="1437895">
            <a:off x="5966269" y="5443667"/>
            <a:ext cx="721282" cy="863507"/>
          </a:xfrm>
          <a:prstGeom prst="foldedCorner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Segoe Print" panose="02000600000000000000" pitchFamily="2" charset="0"/>
              </a:rPr>
              <a:t>Feeling down?</a:t>
            </a:r>
          </a:p>
        </p:txBody>
      </p:sp>
      <p:sp>
        <p:nvSpPr>
          <p:cNvPr id="8" name="Rectangle: Folded Corner 7"/>
          <p:cNvSpPr/>
          <p:nvPr/>
        </p:nvSpPr>
        <p:spPr>
          <a:xfrm rot="20512510">
            <a:off x="4637966" y="5763422"/>
            <a:ext cx="827329" cy="990464"/>
          </a:xfrm>
          <a:prstGeom prst="foldedCorner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Segoe Print" panose="02000600000000000000" pitchFamily="2" charset="0"/>
              </a:rPr>
              <a:t>Full of energy?</a:t>
            </a:r>
          </a:p>
        </p:txBody>
      </p:sp>
      <p:sp>
        <p:nvSpPr>
          <p:cNvPr id="9" name="Rectangle: Folded Corner 8"/>
          <p:cNvSpPr/>
          <p:nvPr/>
        </p:nvSpPr>
        <p:spPr>
          <a:xfrm rot="20246574">
            <a:off x="7415377" y="2116518"/>
            <a:ext cx="693133" cy="829807"/>
          </a:xfrm>
          <a:prstGeom prst="foldedCorner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Segoe Print" panose="02000600000000000000" pitchFamily="2" charset="0"/>
              </a:rPr>
              <a:t>Italian food</a:t>
            </a:r>
          </a:p>
        </p:txBody>
      </p:sp>
      <p:sp>
        <p:nvSpPr>
          <p:cNvPr id="10" name="Rectangle: Folded Corner 9"/>
          <p:cNvSpPr/>
          <p:nvPr/>
        </p:nvSpPr>
        <p:spPr>
          <a:xfrm rot="1437895">
            <a:off x="7622187" y="3558953"/>
            <a:ext cx="721282" cy="863507"/>
          </a:xfrm>
          <a:prstGeom prst="foldedCorner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Segoe Print" panose="02000600000000000000" pitchFamily="2" charset="0"/>
              </a:rPr>
              <a:t>Cup cakes?</a:t>
            </a:r>
          </a:p>
        </p:txBody>
      </p:sp>
      <p:sp>
        <p:nvSpPr>
          <p:cNvPr id="11" name="Rectangle: Folded Corner 10"/>
          <p:cNvSpPr/>
          <p:nvPr/>
        </p:nvSpPr>
        <p:spPr>
          <a:xfrm rot="20430813">
            <a:off x="8979940" y="4361631"/>
            <a:ext cx="721282" cy="863507"/>
          </a:xfrm>
          <a:prstGeom prst="foldedCorner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Segoe Print" panose="02000600000000000000" pitchFamily="2" charset="0"/>
              </a:rPr>
              <a:t>Coffee shop?</a:t>
            </a:r>
          </a:p>
        </p:txBody>
      </p:sp>
      <p:sp>
        <p:nvSpPr>
          <p:cNvPr id="12" name="Rectangle: Folded Corner 11"/>
          <p:cNvSpPr/>
          <p:nvPr/>
        </p:nvSpPr>
        <p:spPr>
          <a:xfrm rot="1436536">
            <a:off x="4219942" y="1166329"/>
            <a:ext cx="693133" cy="829807"/>
          </a:xfrm>
          <a:prstGeom prst="foldedCorner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Segoe Print" panose="02000600000000000000" pitchFamily="2" charset="0"/>
              </a:rPr>
              <a:t>Need a ride?</a:t>
            </a:r>
          </a:p>
        </p:txBody>
      </p:sp>
      <p:sp>
        <p:nvSpPr>
          <p:cNvPr id="13" name="Rectangle: Folded Corner 12"/>
          <p:cNvSpPr/>
          <p:nvPr/>
        </p:nvSpPr>
        <p:spPr>
          <a:xfrm rot="20246574">
            <a:off x="2924752" y="4116873"/>
            <a:ext cx="864118" cy="1034507"/>
          </a:xfrm>
          <a:prstGeom prst="foldedCorne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Segoe Print" panose="02000600000000000000" pitchFamily="2" charset="0"/>
              </a:rPr>
              <a:t>Summer</a:t>
            </a:r>
          </a:p>
          <a:p>
            <a:pPr algn="ctr"/>
            <a:r>
              <a:rPr lang="en-US" sz="1200" b="1" dirty="0">
                <a:latin typeface="Segoe Print" panose="02000600000000000000" pitchFamily="2" charset="0"/>
              </a:rPr>
              <a:t>9:00 AM playlist</a:t>
            </a:r>
          </a:p>
        </p:txBody>
      </p:sp>
      <p:sp>
        <p:nvSpPr>
          <p:cNvPr id="14" name="Rectangle: Folded Corner 13"/>
          <p:cNvSpPr/>
          <p:nvPr/>
        </p:nvSpPr>
        <p:spPr>
          <a:xfrm rot="1437895">
            <a:off x="8458409" y="2927672"/>
            <a:ext cx="331794" cy="397218"/>
          </a:xfrm>
          <a:prstGeom prst="foldedCorner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b="1" dirty="0">
              <a:latin typeface="Segoe Print" panose="02000600000000000000" pitchFamily="2" charset="0"/>
            </a:endParaRPr>
          </a:p>
        </p:txBody>
      </p:sp>
      <p:sp>
        <p:nvSpPr>
          <p:cNvPr id="15" name="Rectangle: Folded Corner 14"/>
          <p:cNvSpPr/>
          <p:nvPr/>
        </p:nvSpPr>
        <p:spPr>
          <a:xfrm rot="21382134">
            <a:off x="8722222" y="3557744"/>
            <a:ext cx="331794" cy="397218"/>
          </a:xfrm>
          <a:prstGeom prst="foldedCorner">
            <a:avLst>
              <a:gd name="adj" fmla="val 0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b="1" dirty="0">
              <a:latin typeface="Segoe Print" panose="02000600000000000000" pitchFamily="2" charset="0"/>
            </a:endParaRPr>
          </a:p>
        </p:txBody>
      </p:sp>
      <p:sp>
        <p:nvSpPr>
          <p:cNvPr id="16" name="Rectangle: Folded Corner 15"/>
          <p:cNvSpPr/>
          <p:nvPr/>
        </p:nvSpPr>
        <p:spPr>
          <a:xfrm rot="2665349">
            <a:off x="9658693" y="3002207"/>
            <a:ext cx="331794" cy="397218"/>
          </a:xfrm>
          <a:prstGeom prst="foldedCorner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b="1" dirty="0">
              <a:latin typeface="Segoe Print" panose="02000600000000000000" pitchFamily="2" charset="0"/>
            </a:endParaRPr>
          </a:p>
        </p:txBody>
      </p:sp>
      <p:sp>
        <p:nvSpPr>
          <p:cNvPr id="17" name="Rectangle: Folded Corner 16"/>
          <p:cNvSpPr/>
          <p:nvPr/>
        </p:nvSpPr>
        <p:spPr>
          <a:xfrm rot="1009588">
            <a:off x="9922506" y="3632279"/>
            <a:ext cx="331794" cy="397218"/>
          </a:xfrm>
          <a:prstGeom prst="foldedCorner">
            <a:avLst>
              <a:gd name="adj" fmla="val 0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b="1" dirty="0">
              <a:latin typeface="Segoe Print" panose="02000600000000000000" pitchFamily="2" charset="0"/>
            </a:endParaRPr>
          </a:p>
        </p:txBody>
      </p:sp>
      <p:sp>
        <p:nvSpPr>
          <p:cNvPr id="18" name="Rectangle: Folded Corner 17"/>
          <p:cNvSpPr/>
          <p:nvPr/>
        </p:nvSpPr>
        <p:spPr>
          <a:xfrm rot="1009588">
            <a:off x="10739004" y="2798620"/>
            <a:ext cx="262318" cy="314043"/>
          </a:xfrm>
          <a:prstGeom prst="foldedCorner">
            <a:avLst>
              <a:gd name="adj" fmla="val 32319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b="1" dirty="0">
              <a:latin typeface="Segoe Print" panose="02000600000000000000" pitchFamily="2" charset="0"/>
            </a:endParaRPr>
          </a:p>
        </p:txBody>
      </p:sp>
      <p:sp>
        <p:nvSpPr>
          <p:cNvPr id="19" name="Rectangle: Folded Corner 18"/>
          <p:cNvSpPr/>
          <p:nvPr/>
        </p:nvSpPr>
        <p:spPr>
          <a:xfrm rot="447611">
            <a:off x="6960420" y="5833057"/>
            <a:ext cx="315568" cy="377793"/>
          </a:xfrm>
          <a:prstGeom prst="foldedCorner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b="1" dirty="0">
              <a:latin typeface="Segoe Print" panose="02000600000000000000" pitchFamily="2" charset="0"/>
            </a:endParaRPr>
          </a:p>
        </p:txBody>
      </p:sp>
      <p:sp>
        <p:nvSpPr>
          <p:cNvPr id="21" name="Rectangle: Folded Corner 20"/>
          <p:cNvSpPr/>
          <p:nvPr/>
        </p:nvSpPr>
        <p:spPr>
          <a:xfrm rot="20757353">
            <a:off x="7519029" y="6243718"/>
            <a:ext cx="315568" cy="377793"/>
          </a:xfrm>
          <a:prstGeom prst="foldedCorner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b="1" dirty="0">
              <a:latin typeface="Segoe Print" panose="02000600000000000000" pitchFamily="2" charset="0"/>
            </a:endParaRPr>
          </a:p>
        </p:txBody>
      </p:sp>
      <p:sp>
        <p:nvSpPr>
          <p:cNvPr id="22" name="Rectangle: Folded Corner 21"/>
          <p:cNvSpPr/>
          <p:nvPr/>
        </p:nvSpPr>
        <p:spPr>
          <a:xfrm rot="20757353">
            <a:off x="8352021" y="6441357"/>
            <a:ext cx="240893" cy="288393"/>
          </a:xfrm>
          <a:prstGeom prst="foldedCorner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b="1" dirty="0">
              <a:latin typeface="Segoe Print" panose="02000600000000000000" pitchFamily="2" charset="0"/>
            </a:endParaRPr>
          </a:p>
        </p:txBody>
      </p:sp>
      <p:sp>
        <p:nvSpPr>
          <p:cNvPr id="23" name="Rectangle: Folded Corner 22"/>
          <p:cNvSpPr/>
          <p:nvPr/>
        </p:nvSpPr>
        <p:spPr>
          <a:xfrm rot="20814819">
            <a:off x="3347705" y="1067021"/>
            <a:ext cx="434049" cy="519635"/>
          </a:xfrm>
          <a:prstGeom prst="foldedCorner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b="1" dirty="0">
              <a:latin typeface="Segoe Print" panose="02000600000000000000" pitchFamily="2" charset="0"/>
            </a:endParaRPr>
          </a:p>
        </p:txBody>
      </p:sp>
      <p:sp>
        <p:nvSpPr>
          <p:cNvPr id="24" name="Rectangle: Folded Corner 23"/>
          <p:cNvSpPr/>
          <p:nvPr/>
        </p:nvSpPr>
        <p:spPr>
          <a:xfrm rot="1300772">
            <a:off x="2187626" y="4759144"/>
            <a:ext cx="482188" cy="577267"/>
          </a:xfrm>
          <a:prstGeom prst="foldedCorne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b="1" dirty="0">
              <a:latin typeface="Segoe Print" panose="02000600000000000000" pitchFamily="2" charset="0"/>
            </a:endParaRPr>
          </a:p>
        </p:txBody>
      </p:sp>
      <p:sp>
        <p:nvSpPr>
          <p:cNvPr id="25" name="Rectangle: Folded Corner 24"/>
          <p:cNvSpPr/>
          <p:nvPr/>
        </p:nvSpPr>
        <p:spPr>
          <a:xfrm rot="18630724">
            <a:off x="1505978" y="4571687"/>
            <a:ext cx="348127" cy="416772"/>
          </a:xfrm>
          <a:prstGeom prst="foldedCorne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b="1" dirty="0">
              <a:latin typeface="Segoe Print" panose="02000600000000000000" pitchFamily="2" charset="0"/>
            </a:endParaRPr>
          </a:p>
        </p:txBody>
      </p:sp>
      <p:sp>
        <p:nvSpPr>
          <p:cNvPr id="26" name="Rectangle: Folded Corner 25"/>
          <p:cNvSpPr/>
          <p:nvPr/>
        </p:nvSpPr>
        <p:spPr>
          <a:xfrm rot="989760">
            <a:off x="972689" y="5309113"/>
            <a:ext cx="269008" cy="322052"/>
          </a:xfrm>
          <a:prstGeom prst="foldedCorne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b="1" dirty="0">
              <a:latin typeface="Segoe Print" panose="02000600000000000000" pitchFamily="2" charset="0"/>
            </a:endParaRPr>
          </a:p>
        </p:txBody>
      </p:sp>
      <p:sp>
        <p:nvSpPr>
          <p:cNvPr id="27" name="Rectangle: Folded Corner 26"/>
          <p:cNvSpPr/>
          <p:nvPr/>
        </p:nvSpPr>
        <p:spPr>
          <a:xfrm rot="1602044">
            <a:off x="2704783" y="1716826"/>
            <a:ext cx="307526" cy="368164"/>
          </a:xfrm>
          <a:prstGeom prst="foldedCorner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b="1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187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112478"/>
            <a:ext cx="9404723" cy="716863"/>
          </a:xfrm>
        </p:spPr>
        <p:txBody>
          <a:bodyPr/>
          <a:lstStyle/>
          <a:p>
            <a:r>
              <a:rPr lang="en-US" sz="32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Team behind</a:t>
            </a:r>
            <a:br>
              <a:rPr lang="en-US" sz="32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endParaRPr lang="en-US" sz="32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8837655"/>
              </p:ext>
            </p:extLst>
          </p:nvPr>
        </p:nvGraphicFramePr>
        <p:xfrm>
          <a:off x="-208753" y="3453385"/>
          <a:ext cx="6392641" cy="31147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Oval 10"/>
          <p:cNvSpPr/>
          <p:nvPr/>
        </p:nvSpPr>
        <p:spPr>
          <a:xfrm>
            <a:off x="2321795" y="2196864"/>
            <a:ext cx="1290983" cy="1196307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Location and Weather</a:t>
            </a:r>
          </a:p>
        </p:txBody>
      </p:sp>
      <p:sp>
        <p:nvSpPr>
          <p:cNvPr id="12" name="Oval 11"/>
          <p:cNvSpPr/>
          <p:nvPr/>
        </p:nvSpPr>
        <p:spPr>
          <a:xfrm>
            <a:off x="4581945" y="4418463"/>
            <a:ext cx="1278382" cy="118463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Weather and Playlist</a:t>
            </a:r>
          </a:p>
        </p:txBody>
      </p:sp>
      <p:sp>
        <p:nvSpPr>
          <p:cNvPr id="13" name="Oval 12"/>
          <p:cNvSpPr/>
          <p:nvPr/>
        </p:nvSpPr>
        <p:spPr>
          <a:xfrm>
            <a:off x="93220" y="4418463"/>
            <a:ext cx="1278381" cy="118463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Location and Events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20519" y="1456547"/>
            <a:ext cx="4093534" cy="369332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Collaboration in functional coding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485162" y="1448670"/>
            <a:ext cx="3168501" cy="369332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Collaboration in UI coding</a:t>
            </a: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421230352"/>
              </p:ext>
            </p:extLst>
          </p:nvPr>
        </p:nvGraphicFramePr>
        <p:xfrm>
          <a:off x="6041080" y="2090552"/>
          <a:ext cx="6056666" cy="37148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5943607" y="1263864"/>
            <a:ext cx="0" cy="5136946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34147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522</TotalTime>
  <Words>165</Words>
  <Application>Microsoft Office PowerPoint</Application>
  <PresentationFormat>Widescreen</PresentationFormat>
  <Paragraphs>56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 DARLING</vt:lpstr>
      <vt:lpstr>Arial</vt:lpstr>
      <vt:lpstr>Century Gothic</vt:lpstr>
      <vt:lpstr>Segoe Print</vt:lpstr>
      <vt:lpstr>Segoe UI</vt:lpstr>
      <vt:lpstr>Wingdings 3</vt:lpstr>
      <vt:lpstr>Ion</vt:lpstr>
      <vt:lpstr>Music Will Be For You, What You Want It To Be!</vt:lpstr>
      <vt:lpstr>Application Concept Motivation for development </vt:lpstr>
      <vt:lpstr>Design Process Technology used and functionality </vt:lpstr>
      <vt:lpstr>Design Process Technology used and user-interface (UI) </vt:lpstr>
      <vt:lpstr>Potential Enhancement Directions for future development</vt:lpstr>
      <vt:lpstr>Potential Enhancement Directions for future development</vt:lpstr>
      <vt:lpstr>The Team behind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sonny</dc:creator>
  <cp:lastModifiedBy>sonny</cp:lastModifiedBy>
  <cp:revision>48</cp:revision>
  <dcterms:created xsi:type="dcterms:W3CDTF">2017-04-26T05:05:16Z</dcterms:created>
  <dcterms:modified xsi:type="dcterms:W3CDTF">2017-04-28T20:28:03Z</dcterms:modified>
</cp:coreProperties>
</file>